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719" r:id="rId3"/>
    <p:sldMasterId id="2147483803" r:id="rId4"/>
    <p:sldMasterId id="2147484081" r:id="rId5"/>
    <p:sldMasterId id="2147484152" r:id="rId6"/>
  </p:sldMasterIdLst>
  <p:notesMasterIdLst>
    <p:notesMasterId r:id="rId79"/>
  </p:notesMasterIdLst>
  <p:sldIdLst>
    <p:sldId id="412" r:id="rId7"/>
    <p:sldId id="256" r:id="rId8"/>
    <p:sldId id="394" r:id="rId9"/>
    <p:sldId id="395" r:id="rId10"/>
    <p:sldId id="726" r:id="rId11"/>
    <p:sldId id="747" r:id="rId12"/>
    <p:sldId id="748" r:id="rId13"/>
    <p:sldId id="749" r:id="rId14"/>
    <p:sldId id="265" r:id="rId15"/>
    <p:sldId id="406" r:id="rId16"/>
    <p:sldId id="750" r:id="rId17"/>
    <p:sldId id="429" r:id="rId18"/>
    <p:sldId id="397" r:id="rId19"/>
    <p:sldId id="731" r:id="rId20"/>
    <p:sldId id="724" r:id="rId21"/>
    <p:sldId id="729" r:id="rId22"/>
    <p:sldId id="418" r:id="rId23"/>
    <p:sldId id="506" r:id="rId24"/>
    <p:sldId id="722" r:id="rId25"/>
    <p:sldId id="407" r:id="rId26"/>
    <p:sldId id="389" r:id="rId27"/>
    <p:sldId id="311" r:id="rId28"/>
    <p:sldId id="730" r:id="rId29"/>
    <p:sldId id="344" r:id="rId30"/>
    <p:sldId id="390" r:id="rId31"/>
    <p:sldId id="734" r:id="rId32"/>
    <p:sldId id="736" r:id="rId33"/>
    <p:sldId id="300" r:id="rId34"/>
    <p:sldId id="302" r:id="rId35"/>
    <p:sldId id="329" r:id="rId36"/>
    <p:sldId id="400" r:id="rId37"/>
    <p:sldId id="732" r:id="rId38"/>
    <p:sldId id="733" r:id="rId39"/>
    <p:sldId id="751" r:id="rId40"/>
    <p:sldId id="752" r:id="rId41"/>
    <p:sldId id="755" r:id="rId42"/>
    <p:sldId id="754" r:id="rId43"/>
    <p:sldId id="753" r:id="rId44"/>
    <p:sldId id="398" r:id="rId45"/>
    <p:sldId id="738" r:id="rId46"/>
    <p:sldId id="737" r:id="rId47"/>
    <p:sldId id="735" r:id="rId48"/>
    <p:sldId id="756" r:id="rId49"/>
    <p:sldId id="757" r:id="rId50"/>
    <p:sldId id="758" r:id="rId51"/>
    <p:sldId id="759" r:id="rId52"/>
    <p:sldId id="760" r:id="rId53"/>
    <p:sldId id="761" r:id="rId54"/>
    <p:sldId id="762" r:id="rId55"/>
    <p:sldId id="763" r:id="rId56"/>
    <p:sldId id="764" r:id="rId57"/>
    <p:sldId id="401" r:id="rId58"/>
    <p:sldId id="739" r:id="rId59"/>
    <p:sldId id="740" r:id="rId60"/>
    <p:sldId id="269" r:id="rId61"/>
    <p:sldId id="741" r:id="rId62"/>
    <p:sldId id="271" r:id="rId63"/>
    <p:sldId id="742" r:id="rId64"/>
    <p:sldId id="263" r:id="rId65"/>
    <p:sldId id="382" r:id="rId66"/>
    <p:sldId id="383" r:id="rId67"/>
    <p:sldId id="743" r:id="rId68"/>
    <p:sldId id="744" r:id="rId69"/>
    <p:sldId id="372" r:id="rId70"/>
    <p:sldId id="422" r:id="rId71"/>
    <p:sldId id="399" r:id="rId72"/>
    <p:sldId id="409" r:id="rId73"/>
    <p:sldId id="745" r:id="rId74"/>
    <p:sldId id="746" r:id="rId75"/>
    <p:sldId id="408" r:id="rId76"/>
    <p:sldId id="274" r:id="rId77"/>
    <p:sldId id="410"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FFFF"/>
    <a:srgbClr val="00CC00"/>
    <a:srgbClr val="33CC33"/>
    <a:srgbClr val="33CCCC"/>
    <a:srgbClr val="00FFCC"/>
    <a:srgbClr val="00FF99"/>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61" autoAdjust="0"/>
    <p:restoredTop sz="94469" autoAdjust="0"/>
  </p:normalViewPr>
  <p:slideViewPr>
    <p:cSldViewPr>
      <p:cViewPr varScale="1">
        <p:scale>
          <a:sx n="101" d="100"/>
          <a:sy n="101" d="100"/>
        </p:scale>
        <p:origin x="333" y="51"/>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8472"/>
    </p:cViewPr>
  </p:sorterViewPr>
  <p:notesViewPr>
    <p:cSldViewPr>
      <p:cViewPr varScale="1">
        <p:scale>
          <a:sx n="56" d="100"/>
          <a:sy n="56" d="100"/>
        </p:scale>
        <p:origin x="-22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3600" dirty="0"/>
              <a:t># Frame Sales by Price Point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Sheet1!$A$2:$A$10</c:f>
              <c:strCache>
                <c:ptCount val="9"/>
                <c:pt idx="0">
                  <c:v>$0 - $99</c:v>
                </c:pt>
                <c:pt idx="1">
                  <c:v>$100 - $149</c:v>
                </c:pt>
                <c:pt idx="2">
                  <c:v>$150 - $199</c:v>
                </c:pt>
                <c:pt idx="3">
                  <c:v>$200 - $249</c:v>
                </c:pt>
                <c:pt idx="4">
                  <c:v>$250 - $299</c:v>
                </c:pt>
                <c:pt idx="5">
                  <c:v>$300 - $349</c:v>
                </c:pt>
                <c:pt idx="6">
                  <c:v>$350 - $399</c:v>
                </c:pt>
                <c:pt idx="7">
                  <c:v>$400 - $449</c:v>
                </c:pt>
                <c:pt idx="8">
                  <c:v>&gt;$500</c:v>
                </c:pt>
              </c:strCache>
            </c:strRef>
          </c:cat>
          <c:val>
            <c:numRef>
              <c:f>Sheet1!$B$2:$B$10</c:f>
              <c:numCache>
                <c:formatCode>General</c:formatCode>
                <c:ptCount val="9"/>
                <c:pt idx="0">
                  <c:v>100</c:v>
                </c:pt>
                <c:pt idx="1">
                  <c:v>150</c:v>
                </c:pt>
                <c:pt idx="2">
                  <c:v>200</c:v>
                </c:pt>
                <c:pt idx="3">
                  <c:v>250</c:v>
                </c:pt>
                <c:pt idx="4">
                  <c:v>175</c:v>
                </c:pt>
                <c:pt idx="5">
                  <c:v>90</c:v>
                </c:pt>
                <c:pt idx="6">
                  <c:v>50</c:v>
                </c:pt>
                <c:pt idx="7">
                  <c:v>10</c:v>
                </c:pt>
                <c:pt idx="8">
                  <c:v>3</c:v>
                </c:pt>
              </c:numCache>
            </c:numRef>
          </c:val>
          <c:extLst>
            <c:ext xmlns:c16="http://schemas.microsoft.com/office/drawing/2014/chart" uri="{C3380CC4-5D6E-409C-BE32-E72D297353CC}">
              <c16:uniqueId val="{00000000-0B06-43C9-9356-7E0FB54CB825}"/>
            </c:ext>
          </c:extLst>
        </c:ser>
        <c:ser>
          <c:idx val="1"/>
          <c:order val="1"/>
          <c:tx>
            <c:strRef>
              <c:f>Sheet1!$C$1</c:f>
              <c:strCache>
                <c:ptCount val="1"/>
                <c:pt idx="0">
                  <c:v>Column1</c:v>
                </c:pt>
              </c:strCache>
            </c:strRef>
          </c:tx>
          <c:spPr>
            <a:solidFill>
              <a:schemeClr val="accent2"/>
            </a:solidFill>
            <a:ln>
              <a:noFill/>
            </a:ln>
            <a:effectLst/>
          </c:spPr>
          <c:invertIfNegative val="0"/>
          <c:cat>
            <c:strRef>
              <c:f>Sheet1!$A$2:$A$10</c:f>
              <c:strCache>
                <c:ptCount val="9"/>
                <c:pt idx="0">
                  <c:v>$0 - $99</c:v>
                </c:pt>
                <c:pt idx="1">
                  <c:v>$100 - $149</c:v>
                </c:pt>
                <c:pt idx="2">
                  <c:v>$150 - $199</c:v>
                </c:pt>
                <c:pt idx="3">
                  <c:v>$200 - $249</c:v>
                </c:pt>
                <c:pt idx="4">
                  <c:v>$250 - $299</c:v>
                </c:pt>
                <c:pt idx="5">
                  <c:v>$300 - $349</c:v>
                </c:pt>
                <c:pt idx="6">
                  <c:v>$350 - $399</c:v>
                </c:pt>
                <c:pt idx="7">
                  <c:v>$400 - $449</c:v>
                </c:pt>
                <c:pt idx="8">
                  <c:v>&gt;$500</c:v>
                </c:pt>
              </c:strCache>
            </c:strRef>
          </c:cat>
          <c:val>
            <c:numRef>
              <c:f>Sheet1!$C$2:$C$10</c:f>
              <c:numCache>
                <c:formatCode>General</c:formatCode>
                <c:ptCount val="9"/>
              </c:numCache>
            </c:numRef>
          </c:val>
          <c:extLst>
            <c:ext xmlns:c16="http://schemas.microsoft.com/office/drawing/2014/chart" uri="{C3380CC4-5D6E-409C-BE32-E72D297353CC}">
              <c16:uniqueId val="{00000001-0B06-43C9-9356-7E0FB54CB825}"/>
            </c:ext>
          </c:extLst>
        </c:ser>
        <c:ser>
          <c:idx val="2"/>
          <c:order val="2"/>
          <c:tx>
            <c:strRef>
              <c:f>Sheet1!$D$1</c:f>
              <c:strCache>
                <c:ptCount val="1"/>
                <c:pt idx="0">
                  <c:v>Column2</c:v>
                </c:pt>
              </c:strCache>
            </c:strRef>
          </c:tx>
          <c:spPr>
            <a:solidFill>
              <a:schemeClr val="accent3"/>
            </a:solidFill>
            <a:ln>
              <a:noFill/>
            </a:ln>
            <a:effectLst/>
          </c:spPr>
          <c:invertIfNegative val="0"/>
          <c:cat>
            <c:strRef>
              <c:f>Sheet1!$A$2:$A$10</c:f>
              <c:strCache>
                <c:ptCount val="9"/>
                <c:pt idx="0">
                  <c:v>$0 - $99</c:v>
                </c:pt>
                <c:pt idx="1">
                  <c:v>$100 - $149</c:v>
                </c:pt>
                <c:pt idx="2">
                  <c:v>$150 - $199</c:v>
                </c:pt>
                <c:pt idx="3">
                  <c:v>$200 - $249</c:v>
                </c:pt>
                <c:pt idx="4">
                  <c:v>$250 - $299</c:v>
                </c:pt>
                <c:pt idx="5">
                  <c:v>$300 - $349</c:v>
                </c:pt>
                <c:pt idx="6">
                  <c:v>$350 - $399</c:v>
                </c:pt>
                <c:pt idx="7">
                  <c:v>$400 - $449</c:v>
                </c:pt>
                <c:pt idx="8">
                  <c:v>&gt;$500</c:v>
                </c:pt>
              </c:strCache>
            </c:strRef>
          </c:cat>
          <c:val>
            <c:numRef>
              <c:f>Sheet1!$D$2:$D$10</c:f>
              <c:numCache>
                <c:formatCode>General</c:formatCode>
                <c:ptCount val="9"/>
              </c:numCache>
            </c:numRef>
          </c:val>
          <c:extLst>
            <c:ext xmlns:c16="http://schemas.microsoft.com/office/drawing/2014/chart" uri="{C3380CC4-5D6E-409C-BE32-E72D297353CC}">
              <c16:uniqueId val="{00000002-0B06-43C9-9356-7E0FB54CB825}"/>
            </c:ext>
          </c:extLst>
        </c:ser>
        <c:dLbls>
          <c:showLegendKey val="0"/>
          <c:showVal val="0"/>
          <c:showCatName val="0"/>
          <c:showSerName val="0"/>
          <c:showPercent val="0"/>
          <c:showBubbleSize val="0"/>
        </c:dLbls>
        <c:gapWidth val="182"/>
        <c:axId val="341096632"/>
        <c:axId val="341098984"/>
      </c:barChart>
      <c:catAx>
        <c:axId val="3410966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41098984"/>
        <c:crosses val="autoZero"/>
        <c:auto val="1"/>
        <c:lblAlgn val="ctr"/>
        <c:lblOffset val="100"/>
        <c:noMultiLvlLbl val="0"/>
      </c:catAx>
      <c:valAx>
        <c:axId val="3410989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41096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9FB08F-D9DA-401C-8903-16D67F99C776}" type="doc">
      <dgm:prSet loTypeId="urn:microsoft.com/office/officeart/2005/8/layout/hList1" loCatId="list" qsTypeId="urn:microsoft.com/office/officeart/2005/8/quickstyle/simple2" qsCatId="simple" csTypeId="urn:microsoft.com/office/officeart/2005/8/colors/colorful5" csCatId="colorful" phldr="1"/>
      <dgm:spPr/>
      <dgm:t>
        <a:bodyPr/>
        <a:lstStyle/>
        <a:p>
          <a:endParaRPr lang="en-US"/>
        </a:p>
      </dgm:t>
    </dgm:pt>
    <dgm:pt modelId="{06980CD3-4C4A-45F9-AE1A-220F98308CC8}">
      <dgm:prSet/>
      <dgm:spPr/>
      <dgm:t>
        <a:bodyPr/>
        <a:lstStyle/>
        <a:p>
          <a:r>
            <a:rPr lang="en-US"/>
            <a:t>How to Calculate</a:t>
          </a:r>
        </a:p>
      </dgm:t>
    </dgm:pt>
    <dgm:pt modelId="{61A574F8-9FA2-4D13-A0D8-CC513B77BA7F}" type="parTrans" cxnId="{672DC92B-289C-4815-999C-4EA297FDECA0}">
      <dgm:prSet/>
      <dgm:spPr/>
      <dgm:t>
        <a:bodyPr/>
        <a:lstStyle/>
        <a:p>
          <a:endParaRPr lang="en-US"/>
        </a:p>
      </dgm:t>
    </dgm:pt>
    <dgm:pt modelId="{E8DE3F7F-7E65-435B-9C70-FD68D6C164D9}" type="sibTrans" cxnId="{672DC92B-289C-4815-999C-4EA297FDECA0}">
      <dgm:prSet/>
      <dgm:spPr/>
      <dgm:t>
        <a:bodyPr/>
        <a:lstStyle/>
        <a:p>
          <a:endParaRPr lang="en-US"/>
        </a:p>
      </dgm:t>
    </dgm:pt>
    <dgm:pt modelId="{0131427C-CDA2-4F31-BDD7-9D450809D150}">
      <dgm:prSet/>
      <dgm:spPr/>
      <dgm:t>
        <a:bodyPr/>
        <a:lstStyle/>
        <a:p>
          <a:r>
            <a:rPr lang="en-US" dirty="0"/>
            <a:t>Total $ / Total # of Exams </a:t>
          </a:r>
          <a:r>
            <a:rPr lang="en-US" dirty="0">
              <a:solidFill>
                <a:schemeClr val="accent2">
                  <a:lumMod val="75000"/>
                </a:schemeClr>
              </a:solidFill>
            </a:rPr>
            <a:t>(with billable refractions)  </a:t>
          </a:r>
          <a:r>
            <a:rPr lang="en-US" dirty="0"/>
            <a:t>= Avg. $ per Exam</a:t>
          </a:r>
        </a:p>
      </dgm:t>
    </dgm:pt>
    <dgm:pt modelId="{5436FCE3-2E14-4CBB-975A-3C26B7E47261}" type="parTrans" cxnId="{3B082686-FB3E-4797-A3CE-E8CE9515A9B6}">
      <dgm:prSet/>
      <dgm:spPr/>
      <dgm:t>
        <a:bodyPr/>
        <a:lstStyle/>
        <a:p>
          <a:endParaRPr lang="en-US"/>
        </a:p>
      </dgm:t>
    </dgm:pt>
    <dgm:pt modelId="{C3AC1641-320A-404E-BCC5-5C5BF9078C6C}" type="sibTrans" cxnId="{3B082686-FB3E-4797-A3CE-E8CE9515A9B6}">
      <dgm:prSet/>
      <dgm:spPr/>
      <dgm:t>
        <a:bodyPr/>
        <a:lstStyle/>
        <a:p>
          <a:endParaRPr lang="en-US"/>
        </a:p>
      </dgm:t>
    </dgm:pt>
    <dgm:pt modelId="{F5A57994-439A-42FE-859E-83C4FF440EEE}">
      <dgm:prSet/>
      <dgm:spPr/>
      <dgm:t>
        <a:bodyPr/>
        <a:lstStyle/>
        <a:p>
          <a:r>
            <a:rPr lang="en-US" dirty="0"/>
            <a:t>MBA:  $306 median practice  </a:t>
          </a:r>
        </a:p>
      </dgm:t>
    </dgm:pt>
    <dgm:pt modelId="{4C85786B-35C9-471A-98ED-69FD40978605}" type="parTrans" cxnId="{A6CE9CB7-E0CA-4F2A-8282-CA0CCAF1C6A9}">
      <dgm:prSet/>
      <dgm:spPr/>
      <dgm:t>
        <a:bodyPr/>
        <a:lstStyle/>
        <a:p>
          <a:endParaRPr lang="en-US"/>
        </a:p>
      </dgm:t>
    </dgm:pt>
    <dgm:pt modelId="{F0C2322B-11A7-40C3-82DC-6B63CE0E6CD5}" type="sibTrans" cxnId="{A6CE9CB7-E0CA-4F2A-8282-CA0CCAF1C6A9}">
      <dgm:prSet/>
      <dgm:spPr/>
      <dgm:t>
        <a:bodyPr/>
        <a:lstStyle/>
        <a:p>
          <a:endParaRPr lang="en-US"/>
        </a:p>
      </dgm:t>
    </dgm:pt>
    <dgm:pt modelId="{271537A7-2C22-4944-B898-A4C35A026F78}">
      <dgm:prSet/>
      <dgm:spPr/>
      <dgm:t>
        <a:bodyPr/>
        <a:lstStyle/>
        <a:p>
          <a:r>
            <a:rPr lang="en-US" dirty="0"/>
            <a:t>(top 10%) $500-$600 per Exam</a:t>
          </a:r>
        </a:p>
      </dgm:t>
    </dgm:pt>
    <dgm:pt modelId="{A59D3C8D-A11B-4DF7-B3D4-DFB306B867A9}" type="parTrans" cxnId="{EA4557C3-0D17-4DC2-B4E1-DFFD8742226D}">
      <dgm:prSet/>
      <dgm:spPr/>
      <dgm:t>
        <a:bodyPr/>
        <a:lstStyle/>
        <a:p>
          <a:endParaRPr lang="en-US"/>
        </a:p>
      </dgm:t>
    </dgm:pt>
    <dgm:pt modelId="{193A47F7-7A77-4E9A-8081-4B8018BC2C19}" type="sibTrans" cxnId="{EA4557C3-0D17-4DC2-B4E1-DFFD8742226D}">
      <dgm:prSet/>
      <dgm:spPr/>
      <dgm:t>
        <a:bodyPr/>
        <a:lstStyle/>
        <a:p>
          <a:endParaRPr lang="en-US"/>
        </a:p>
      </dgm:t>
    </dgm:pt>
    <dgm:pt modelId="{6F6A255F-06E4-4C41-AEC7-D87F7CEF9C0B}" type="pres">
      <dgm:prSet presAssocID="{E19FB08F-D9DA-401C-8903-16D67F99C776}" presName="Name0" presStyleCnt="0">
        <dgm:presLayoutVars>
          <dgm:dir/>
          <dgm:animLvl val="lvl"/>
          <dgm:resizeHandles val="exact"/>
        </dgm:presLayoutVars>
      </dgm:prSet>
      <dgm:spPr/>
    </dgm:pt>
    <dgm:pt modelId="{44171E84-B224-4CDA-9F99-DB3C171C201A}" type="pres">
      <dgm:prSet presAssocID="{06980CD3-4C4A-45F9-AE1A-220F98308CC8}" presName="composite" presStyleCnt="0"/>
      <dgm:spPr/>
    </dgm:pt>
    <dgm:pt modelId="{94382643-38CB-4A72-8E34-8FE9A7696BEA}" type="pres">
      <dgm:prSet presAssocID="{06980CD3-4C4A-45F9-AE1A-220F98308CC8}" presName="parTx" presStyleLbl="alignNode1" presStyleIdx="0" presStyleCnt="2">
        <dgm:presLayoutVars>
          <dgm:chMax val="0"/>
          <dgm:chPref val="0"/>
          <dgm:bulletEnabled val="1"/>
        </dgm:presLayoutVars>
      </dgm:prSet>
      <dgm:spPr/>
    </dgm:pt>
    <dgm:pt modelId="{3A2F491B-AC78-48E2-A6E7-FD6F6779D637}" type="pres">
      <dgm:prSet presAssocID="{06980CD3-4C4A-45F9-AE1A-220F98308CC8}" presName="desTx" presStyleLbl="alignAccFollowNode1" presStyleIdx="0" presStyleCnt="2">
        <dgm:presLayoutVars>
          <dgm:bulletEnabled val="1"/>
        </dgm:presLayoutVars>
      </dgm:prSet>
      <dgm:spPr/>
    </dgm:pt>
    <dgm:pt modelId="{9251BEA0-1224-43B6-A06D-4BF8C90C9116}" type="pres">
      <dgm:prSet presAssocID="{E8DE3F7F-7E65-435B-9C70-FD68D6C164D9}" presName="space" presStyleCnt="0"/>
      <dgm:spPr/>
    </dgm:pt>
    <dgm:pt modelId="{C91D0ABC-2338-4879-833F-F38384A7952B}" type="pres">
      <dgm:prSet presAssocID="{F5A57994-439A-42FE-859E-83C4FF440EEE}" presName="composite" presStyleCnt="0"/>
      <dgm:spPr/>
    </dgm:pt>
    <dgm:pt modelId="{0086114A-DCC6-400D-A69B-AC1D4A9C16F2}" type="pres">
      <dgm:prSet presAssocID="{F5A57994-439A-42FE-859E-83C4FF440EEE}" presName="parTx" presStyleLbl="alignNode1" presStyleIdx="1" presStyleCnt="2">
        <dgm:presLayoutVars>
          <dgm:chMax val="0"/>
          <dgm:chPref val="0"/>
          <dgm:bulletEnabled val="1"/>
        </dgm:presLayoutVars>
      </dgm:prSet>
      <dgm:spPr/>
    </dgm:pt>
    <dgm:pt modelId="{347169BB-F6B3-4813-A776-A181CB83A9B3}" type="pres">
      <dgm:prSet presAssocID="{F5A57994-439A-42FE-859E-83C4FF440EEE}" presName="desTx" presStyleLbl="alignAccFollowNode1" presStyleIdx="1" presStyleCnt="2">
        <dgm:presLayoutVars>
          <dgm:bulletEnabled val="1"/>
        </dgm:presLayoutVars>
      </dgm:prSet>
      <dgm:spPr/>
    </dgm:pt>
  </dgm:ptLst>
  <dgm:cxnLst>
    <dgm:cxn modelId="{91AC7A15-D63E-440F-9C0C-72B148B97353}" type="presOf" srcId="{F5A57994-439A-42FE-859E-83C4FF440EEE}" destId="{0086114A-DCC6-400D-A69B-AC1D4A9C16F2}" srcOrd="0" destOrd="0" presId="urn:microsoft.com/office/officeart/2005/8/layout/hList1"/>
    <dgm:cxn modelId="{672DC92B-289C-4815-999C-4EA297FDECA0}" srcId="{E19FB08F-D9DA-401C-8903-16D67F99C776}" destId="{06980CD3-4C4A-45F9-AE1A-220F98308CC8}" srcOrd="0" destOrd="0" parTransId="{61A574F8-9FA2-4D13-A0D8-CC513B77BA7F}" sibTransId="{E8DE3F7F-7E65-435B-9C70-FD68D6C164D9}"/>
    <dgm:cxn modelId="{83E6D577-26F3-4DD5-A10C-DC80D8223A12}" type="presOf" srcId="{E19FB08F-D9DA-401C-8903-16D67F99C776}" destId="{6F6A255F-06E4-4C41-AEC7-D87F7CEF9C0B}" srcOrd="0" destOrd="0" presId="urn:microsoft.com/office/officeart/2005/8/layout/hList1"/>
    <dgm:cxn modelId="{3B082686-FB3E-4797-A3CE-E8CE9515A9B6}" srcId="{06980CD3-4C4A-45F9-AE1A-220F98308CC8}" destId="{0131427C-CDA2-4F31-BDD7-9D450809D150}" srcOrd="0" destOrd="0" parTransId="{5436FCE3-2E14-4CBB-975A-3C26B7E47261}" sibTransId="{C3AC1641-320A-404E-BCC5-5C5BF9078C6C}"/>
    <dgm:cxn modelId="{3D1DE2AC-0135-4FD2-B823-0BBC8345CA48}" type="presOf" srcId="{06980CD3-4C4A-45F9-AE1A-220F98308CC8}" destId="{94382643-38CB-4A72-8E34-8FE9A7696BEA}" srcOrd="0" destOrd="0" presId="urn:microsoft.com/office/officeart/2005/8/layout/hList1"/>
    <dgm:cxn modelId="{A6CE9CB7-E0CA-4F2A-8282-CA0CCAF1C6A9}" srcId="{E19FB08F-D9DA-401C-8903-16D67F99C776}" destId="{F5A57994-439A-42FE-859E-83C4FF440EEE}" srcOrd="1" destOrd="0" parTransId="{4C85786B-35C9-471A-98ED-69FD40978605}" sibTransId="{F0C2322B-11A7-40C3-82DC-6B63CE0E6CD5}"/>
    <dgm:cxn modelId="{870450BD-F3FA-4FB7-A549-CCD788D54D3E}" type="presOf" srcId="{0131427C-CDA2-4F31-BDD7-9D450809D150}" destId="{3A2F491B-AC78-48E2-A6E7-FD6F6779D637}" srcOrd="0" destOrd="0" presId="urn:microsoft.com/office/officeart/2005/8/layout/hList1"/>
    <dgm:cxn modelId="{EA4557C3-0D17-4DC2-B4E1-DFFD8742226D}" srcId="{F5A57994-439A-42FE-859E-83C4FF440EEE}" destId="{271537A7-2C22-4944-B898-A4C35A026F78}" srcOrd="0" destOrd="0" parTransId="{A59D3C8D-A11B-4DF7-B3D4-DFB306B867A9}" sibTransId="{193A47F7-7A77-4E9A-8081-4B8018BC2C19}"/>
    <dgm:cxn modelId="{E984D1D6-4F63-48F8-9A30-22C7DF773BD1}" type="presOf" srcId="{271537A7-2C22-4944-B898-A4C35A026F78}" destId="{347169BB-F6B3-4813-A776-A181CB83A9B3}" srcOrd="0" destOrd="0" presId="urn:microsoft.com/office/officeart/2005/8/layout/hList1"/>
    <dgm:cxn modelId="{40D41AFA-9208-4F58-AAE8-9D32DDEB4E6D}" type="presParOf" srcId="{6F6A255F-06E4-4C41-AEC7-D87F7CEF9C0B}" destId="{44171E84-B224-4CDA-9F99-DB3C171C201A}" srcOrd="0" destOrd="0" presId="urn:microsoft.com/office/officeart/2005/8/layout/hList1"/>
    <dgm:cxn modelId="{9D89C7F2-42EB-4804-A35C-77756D38D5EF}" type="presParOf" srcId="{44171E84-B224-4CDA-9F99-DB3C171C201A}" destId="{94382643-38CB-4A72-8E34-8FE9A7696BEA}" srcOrd="0" destOrd="0" presId="urn:microsoft.com/office/officeart/2005/8/layout/hList1"/>
    <dgm:cxn modelId="{720F0053-6F05-4CD3-AF43-8A5333877E47}" type="presParOf" srcId="{44171E84-B224-4CDA-9F99-DB3C171C201A}" destId="{3A2F491B-AC78-48E2-A6E7-FD6F6779D637}" srcOrd="1" destOrd="0" presId="urn:microsoft.com/office/officeart/2005/8/layout/hList1"/>
    <dgm:cxn modelId="{C0CAD089-5716-4B13-8688-71AA8290F9CA}" type="presParOf" srcId="{6F6A255F-06E4-4C41-AEC7-D87F7CEF9C0B}" destId="{9251BEA0-1224-43B6-A06D-4BF8C90C9116}" srcOrd="1" destOrd="0" presId="urn:microsoft.com/office/officeart/2005/8/layout/hList1"/>
    <dgm:cxn modelId="{4AAD2153-101B-4483-9FD0-F670F0485685}" type="presParOf" srcId="{6F6A255F-06E4-4C41-AEC7-D87F7CEF9C0B}" destId="{C91D0ABC-2338-4879-833F-F38384A7952B}" srcOrd="2" destOrd="0" presId="urn:microsoft.com/office/officeart/2005/8/layout/hList1"/>
    <dgm:cxn modelId="{36579263-875F-4DEA-9B0C-F93DF5474EFB}" type="presParOf" srcId="{C91D0ABC-2338-4879-833F-F38384A7952B}" destId="{0086114A-DCC6-400D-A69B-AC1D4A9C16F2}" srcOrd="0" destOrd="0" presId="urn:microsoft.com/office/officeart/2005/8/layout/hList1"/>
    <dgm:cxn modelId="{275E3DC6-02CF-4CF8-B5EA-5B42132D2E9C}" type="presParOf" srcId="{C91D0ABC-2338-4879-833F-F38384A7952B}" destId="{347169BB-F6B3-4813-A776-A181CB83A9B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8C5EFE-4057-440A-ADD0-7A14E9A593BC}" type="doc">
      <dgm:prSet loTypeId="urn:microsoft.com/office/officeart/2018/2/layout/IconCircleList" loCatId="icon" qsTypeId="urn:microsoft.com/office/officeart/2005/8/quickstyle/simple1" qsCatId="simple" csTypeId="urn:microsoft.com/office/officeart/2018/5/colors/Iconchunking_neutralicon_accent1_2" csCatId="accent1" phldr="1"/>
      <dgm:spPr/>
      <dgm:t>
        <a:bodyPr/>
        <a:lstStyle/>
        <a:p>
          <a:endParaRPr lang="en-US"/>
        </a:p>
      </dgm:t>
    </dgm:pt>
    <dgm:pt modelId="{1E8A8404-D120-41F7-8A7F-41014191D48F}">
      <dgm:prSet custT="1"/>
      <dgm:spPr/>
      <dgm:t>
        <a:bodyPr/>
        <a:lstStyle/>
        <a:p>
          <a:pPr>
            <a:lnSpc>
              <a:spcPct val="100000"/>
            </a:lnSpc>
          </a:pPr>
          <a:r>
            <a:rPr lang="en-US" sz="2000" dirty="0"/>
            <a:t>ODs </a:t>
          </a:r>
          <a:r>
            <a:rPr lang="en-US" sz="2000" b="1" dirty="0"/>
            <a:t>Rx multiple pairs</a:t>
          </a:r>
          <a:r>
            <a:rPr lang="en-US" sz="2000" dirty="0"/>
            <a:t> in the exam room</a:t>
          </a:r>
        </a:p>
      </dgm:t>
    </dgm:pt>
    <dgm:pt modelId="{046E8EF3-494D-42CA-A2FB-0A9A32AE093D}" type="parTrans" cxnId="{CBB4091A-0488-4937-87D9-1790E0CC86C0}">
      <dgm:prSet/>
      <dgm:spPr/>
      <dgm:t>
        <a:bodyPr/>
        <a:lstStyle/>
        <a:p>
          <a:endParaRPr lang="en-US"/>
        </a:p>
      </dgm:t>
    </dgm:pt>
    <dgm:pt modelId="{68270FF6-797E-4B55-8152-14D56B62F8D3}" type="sibTrans" cxnId="{CBB4091A-0488-4937-87D9-1790E0CC86C0}">
      <dgm:prSet phldrT="01" phldr="0"/>
      <dgm:spPr/>
      <dgm:t>
        <a:bodyPr/>
        <a:lstStyle/>
        <a:p>
          <a:pPr>
            <a:lnSpc>
              <a:spcPct val="100000"/>
            </a:lnSpc>
          </a:pPr>
          <a:endParaRPr lang="en-US"/>
        </a:p>
      </dgm:t>
    </dgm:pt>
    <dgm:pt modelId="{82CE881B-F55A-4FDC-AA5B-4D328657EBF5}">
      <dgm:prSet custT="1"/>
      <dgm:spPr/>
      <dgm:t>
        <a:bodyPr/>
        <a:lstStyle/>
        <a:p>
          <a:pPr>
            <a:lnSpc>
              <a:spcPct val="100000"/>
            </a:lnSpc>
          </a:pPr>
          <a:r>
            <a:rPr lang="en-US" sz="2000" b="1" dirty="0"/>
            <a:t>Train staff how to close the deal with Dr’s Rx </a:t>
          </a:r>
          <a:r>
            <a:rPr lang="en-US" sz="1600" b="1" dirty="0"/>
            <a:t>(assumptive sale)</a:t>
          </a:r>
          <a:endParaRPr lang="en-US" sz="1600" dirty="0"/>
        </a:p>
      </dgm:t>
    </dgm:pt>
    <dgm:pt modelId="{20B9EAE6-9285-4CD5-8453-B0E5F7C2C186}" type="parTrans" cxnId="{7AF9B49C-597D-49E7-965C-9466179D7205}">
      <dgm:prSet/>
      <dgm:spPr/>
      <dgm:t>
        <a:bodyPr/>
        <a:lstStyle/>
        <a:p>
          <a:endParaRPr lang="en-US"/>
        </a:p>
      </dgm:t>
    </dgm:pt>
    <dgm:pt modelId="{DD19F0EB-792A-4B41-B946-884CAC8C758C}" type="sibTrans" cxnId="{7AF9B49C-597D-49E7-965C-9466179D7205}">
      <dgm:prSet phldrT="02" phldr="0"/>
      <dgm:spPr/>
      <dgm:t>
        <a:bodyPr/>
        <a:lstStyle/>
        <a:p>
          <a:pPr>
            <a:lnSpc>
              <a:spcPct val="100000"/>
            </a:lnSpc>
          </a:pPr>
          <a:endParaRPr lang="en-US"/>
        </a:p>
      </dgm:t>
    </dgm:pt>
    <dgm:pt modelId="{26DFEC64-0FBE-4188-BE82-CFBC200F8650}">
      <dgm:prSet custT="1"/>
      <dgm:spPr/>
      <dgm:t>
        <a:bodyPr/>
        <a:lstStyle/>
        <a:p>
          <a:pPr>
            <a:lnSpc>
              <a:spcPct val="100000"/>
            </a:lnSpc>
          </a:pPr>
          <a:r>
            <a:rPr lang="en-US" sz="2000" dirty="0"/>
            <a:t>If sales of frames retailing for $200 or more is less than 40% of units</a:t>
          </a:r>
          <a:r>
            <a:rPr lang="en-US" sz="2000" b="1" dirty="0"/>
            <a:t>, increase inventory of higher end frames</a:t>
          </a:r>
          <a:endParaRPr lang="en-US" sz="2000" dirty="0"/>
        </a:p>
      </dgm:t>
    </dgm:pt>
    <dgm:pt modelId="{AECB5645-CD12-4C84-9025-49576D55FACE}" type="parTrans" cxnId="{2FF492A9-C105-4D70-9F44-7A2687E706AB}">
      <dgm:prSet/>
      <dgm:spPr/>
      <dgm:t>
        <a:bodyPr/>
        <a:lstStyle/>
        <a:p>
          <a:endParaRPr lang="en-US"/>
        </a:p>
      </dgm:t>
    </dgm:pt>
    <dgm:pt modelId="{AE1DA4A0-3B7A-4DDA-B8FE-6B757090636F}" type="sibTrans" cxnId="{2FF492A9-C105-4D70-9F44-7A2687E706AB}">
      <dgm:prSet phldrT="03" phldr="0"/>
      <dgm:spPr/>
      <dgm:t>
        <a:bodyPr/>
        <a:lstStyle/>
        <a:p>
          <a:pPr>
            <a:lnSpc>
              <a:spcPct val="100000"/>
            </a:lnSpc>
          </a:pPr>
          <a:endParaRPr lang="en-US"/>
        </a:p>
      </dgm:t>
    </dgm:pt>
    <dgm:pt modelId="{4B155C89-D9AF-49CD-B9BB-EAAD91E51D42}">
      <dgm:prSet custT="1"/>
      <dgm:spPr/>
      <dgm:t>
        <a:bodyPr/>
        <a:lstStyle/>
        <a:p>
          <a:pPr>
            <a:lnSpc>
              <a:spcPct val="100000"/>
            </a:lnSpc>
          </a:pPr>
          <a:r>
            <a:rPr lang="en-US" sz="2000" dirty="0"/>
            <a:t>Compare exam fees to industry norms. If exam fee is at or below industry median,</a:t>
          </a:r>
          <a:r>
            <a:rPr lang="en-US" sz="2000" b="1" dirty="0"/>
            <a:t> </a:t>
          </a:r>
          <a:r>
            <a:rPr lang="en-US" sz="2000" dirty="0"/>
            <a:t>consider </a:t>
          </a:r>
          <a:r>
            <a:rPr lang="en-US" sz="2000" b="1" dirty="0"/>
            <a:t>increasing fees</a:t>
          </a:r>
          <a:endParaRPr lang="en-US" sz="2000" dirty="0"/>
        </a:p>
      </dgm:t>
    </dgm:pt>
    <dgm:pt modelId="{3F846C42-493D-4518-9F7C-3D17A063729C}" type="parTrans" cxnId="{4C37FE62-AE3A-4456-8199-CF0C551A2681}">
      <dgm:prSet/>
      <dgm:spPr/>
      <dgm:t>
        <a:bodyPr/>
        <a:lstStyle/>
        <a:p>
          <a:endParaRPr lang="en-US"/>
        </a:p>
      </dgm:t>
    </dgm:pt>
    <dgm:pt modelId="{F69DF522-18FE-4A7E-B114-586F1941EB18}" type="sibTrans" cxnId="{4C37FE62-AE3A-4456-8199-CF0C551A2681}">
      <dgm:prSet phldrT="04" phldr="0"/>
      <dgm:spPr/>
      <dgm:t>
        <a:bodyPr/>
        <a:lstStyle/>
        <a:p>
          <a:pPr>
            <a:lnSpc>
              <a:spcPct val="100000"/>
            </a:lnSpc>
          </a:pPr>
          <a:endParaRPr lang="en-US"/>
        </a:p>
      </dgm:t>
    </dgm:pt>
    <dgm:pt modelId="{4FCAC0C4-417F-4FE7-B257-2F9BDC4E53D9}">
      <dgm:prSet custT="1"/>
      <dgm:spPr/>
      <dgm:t>
        <a:bodyPr/>
        <a:lstStyle/>
        <a:p>
          <a:pPr>
            <a:lnSpc>
              <a:spcPct val="100000"/>
            </a:lnSpc>
          </a:pPr>
          <a:r>
            <a:rPr lang="en-US" sz="2000" b="1" dirty="0"/>
            <a:t>Upgrade optical dispensary</a:t>
          </a:r>
          <a:endParaRPr lang="en-US" sz="2000" dirty="0"/>
        </a:p>
      </dgm:t>
    </dgm:pt>
    <dgm:pt modelId="{667534D3-39DE-4C36-B86C-F7653ED45E84}" type="parTrans" cxnId="{486B3CE9-6679-4A82-AD32-D32785718CBA}">
      <dgm:prSet/>
      <dgm:spPr/>
      <dgm:t>
        <a:bodyPr/>
        <a:lstStyle/>
        <a:p>
          <a:endParaRPr lang="en-US"/>
        </a:p>
      </dgm:t>
    </dgm:pt>
    <dgm:pt modelId="{926F9B6D-53D5-43C1-9862-3AAD118E4300}" type="sibTrans" cxnId="{486B3CE9-6679-4A82-AD32-D32785718CBA}">
      <dgm:prSet phldrT="05" phldr="0"/>
      <dgm:spPr/>
      <dgm:t>
        <a:bodyPr/>
        <a:lstStyle/>
        <a:p>
          <a:pPr>
            <a:lnSpc>
              <a:spcPct val="100000"/>
            </a:lnSpc>
          </a:pPr>
          <a:endParaRPr lang="en-US"/>
        </a:p>
      </dgm:t>
    </dgm:pt>
    <dgm:pt modelId="{8ABC5CE0-B118-4420-91E9-60E56C9990A3}">
      <dgm:prSet custT="1"/>
      <dgm:spPr/>
      <dgm:t>
        <a:bodyPr/>
        <a:lstStyle/>
        <a:p>
          <a:pPr>
            <a:lnSpc>
              <a:spcPct val="100000"/>
            </a:lnSpc>
          </a:pPr>
          <a:r>
            <a:rPr lang="en-US" sz="2000" b="1" dirty="0"/>
            <a:t>Bundle Pricing</a:t>
          </a:r>
          <a:r>
            <a:rPr lang="en-US" sz="2000" dirty="0"/>
            <a:t> vs            al la carte pricing</a:t>
          </a:r>
        </a:p>
      </dgm:t>
    </dgm:pt>
    <dgm:pt modelId="{72BDA445-3FD4-47ED-974A-FBFAA5F72BE1}" type="parTrans" cxnId="{3B243588-EC63-4D4B-8DD1-6656D9047BAD}">
      <dgm:prSet/>
      <dgm:spPr/>
      <dgm:t>
        <a:bodyPr/>
        <a:lstStyle/>
        <a:p>
          <a:endParaRPr lang="en-US"/>
        </a:p>
      </dgm:t>
    </dgm:pt>
    <dgm:pt modelId="{ED7B60CF-0C03-41B0-B351-C8CD743FE8D6}" type="sibTrans" cxnId="{3B243588-EC63-4D4B-8DD1-6656D9047BAD}">
      <dgm:prSet/>
      <dgm:spPr/>
      <dgm:t>
        <a:bodyPr/>
        <a:lstStyle/>
        <a:p>
          <a:endParaRPr lang="en-US"/>
        </a:p>
      </dgm:t>
    </dgm:pt>
    <dgm:pt modelId="{56B95D31-BA08-48EB-B847-4630A95B0279}" type="pres">
      <dgm:prSet presAssocID="{448C5EFE-4057-440A-ADD0-7A14E9A593BC}" presName="root" presStyleCnt="0">
        <dgm:presLayoutVars>
          <dgm:dir/>
          <dgm:resizeHandles val="exact"/>
        </dgm:presLayoutVars>
      </dgm:prSet>
      <dgm:spPr/>
    </dgm:pt>
    <dgm:pt modelId="{DED26F34-C5EE-41A1-AB00-374485AFDE5E}" type="pres">
      <dgm:prSet presAssocID="{448C5EFE-4057-440A-ADD0-7A14E9A593BC}" presName="container" presStyleCnt="0">
        <dgm:presLayoutVars>
          <dgm:dir/>
          <dgm:resizeHandles val="exact"/>
        </dgm:presLayoutVars>
      </dgm:prSet>
      <dgm:spPr/>
    </dgm:pt>
    <dgm:pt modelId="{FF675171-EA01-4EEA-A176-5A641607A21E}" type="pres">
      <dgm:prSet presAssocID="{1E8A8404-D120-41F7-8A7F-41014191D48F}" presName="compNode" presStyleCnt="0"/>
      <dgm:spPr/>
    </dgm:pt>
    <dgm:pt modelId="{B375CD23-CED0-4877-9137-A36804F36EC4}" type="pres">
      <dgm:prSet presAssocID="{1E8A8404-D120-41F7-8A7F-41014191D48F}" presName="iconBgRect" presStyleLbl="bgShp" presStyleIdx="0" presStyleCnt="6"/>
      <dgm:spPr/>
    </dgm:pt>
    <dgm:pt modelId="{CF4A4DB7-6478-4AE0-BAD0-9C104B595C93}" type="pres">
      <dgm:prSet presAssocID="{1E8A8404-D120-41F7-8A7F-41014191D48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
        </a:ext>
      </dgm:extLst>
    </dgm:pt>
    <dgm:pt modelId="{E5B2E42B-46F9-4F73-9FEB-0A8DEF4F91A7}" type="pres">
      <dgm:prSet presAssocID="{1E8A8404-D120-41F7-8A7F-41014191D48F}" presName="spaceRect" presStyleCnt="0"/>
      <dgm:spPr/>
    </dgm:pt>
    <dgm:pt modelId="{43C994E6-C41B-4291-B0C5-7EADDC0BC0F2}" type="pres">
      <dgm:prSet presAssocID="{1E8A8404-D120-41F7-8A7F-41014191D48F}" presName="textRect" presStyleLbl="revTx" presStyleIdx="0" presStyleCnt="6">
        <dgm:presLayoutVars>
          <dgm:chMax val="1"/>
          <dgm:chPref val="1"/>
        </dgm:presLayoutVars>
      </dgm:prSet>
      <dgm:spPr/>
    </dgm:pt>
    <dgm:pt modelId="{43646C15-AE75-4D3D-B024-33E9A961DFB0}" type="pres">
      <dgm:prSet presAssocID="{68270FF6-797E-4B55-8152-14D56B62F8D3}" presName="sibTrans" presStyleLbl="sibTrans2D1" presStyleIdx="0" presStyleCnt="0"/>
      <dgm:spPr/>
    </dgm:pt>
    <dgm:pt modelId="{09E3F93E-B469-45C9-8093-7CD255431164}" type="pres">
      <dgm:prSet presAssocID="{82CE881B-F55A-4FDC-AA5B-4D328657EBF5}" presName="compNode" presStyleCnt="0"/>
      <dgm:spPr/>
    </dgm:pt>
    <dgm:pt modelId="{6E908B33-1FB3-4A54-B4AE-D07473EE4883}" type="pres">
      <dgm:prSet presAssocID="{82CE881B-F55A-4FDC-AA5B-4D328657EBF5}" presName="iconBgRect" presStyleLbl="bgShp" presStyleIdx="1" presStyleCnt="6"/>
      <dgm:spPr/>
    </dgm:pt>
    <dgm:pt modelId="{99150DFE-DB47-4378-B4B4-B6D080D32C93}" type="pres">
      <dgm:prSet presAssocID="{82CE881B-F55A-4FDC-AA5B-4D328657EBF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EC73125D-62A9-4B1F-996E-D6625FCDBC0F}" type="pres">
      <dgm:prSet presAssocID="{82CE881B-F55A-4FDC-AA5B-4D328657EBF5}" presName="spaceRect" presStyleCnt="0"/>
      <dgm:spPr/>
    </dgm:pt>
    <dgm:pt modelId="{90DE1E70-1403-401E-8F1C-0DD95D2996C0}" type="pres">
      <dgm:prSet presAssocID="{82CE881B-F55A-4FDC-AA5B-4D328657EBF5}" presName="textRect" presStyleLbl="revTx" presStyleIdx="1" presStyleCnt="6">
        <dgm:presLayoutVars>
          <dgm:chMax val="1"/>
          <dgm:chPref val="1"/>
        </dgm:presLayoutVars>
      </dgm:prSet>
      <dgm:spPr/>
    </dgm:pt>
    <dgm:pt modelId="{559A9C75-1ED5-48FB-90C1-B40BEE08F06C}" type="pres">
      <dgm:prSet presAssocID="{DD19F0EB-792A-4B41-B946-884CAC8C758C}" presName="sibTrans" presStyleLbl="sibTrans2D1" presStyleIdx="0" presStyleCnt="0"/>
      <dgm:spPr/>
    </dgm:pt>
    <dgm:pt modelId="{072D1195-20B9-469E-B6CB-BB5F3EEE7528}" type="pres">
      <dgm:prSet presAssocID="{26DFEC64-0FBE-4188-BE82-CFBC200F8650}" presName="compNode" presStyleCnt="0"/>
      <dgm:spPr/>
    </dgm:pt>
    <dgm:pt modelId="{DBC320B1-5320-450A-B335-A72C735C7E65}" type="pres">
      <dgm:prSet presAssocID="{26DFEC64-0FBE-4188-BE82-CFBC200F8650}" presName="iconBgRect" presStyleLbl="bgShp" presStyleIdx="2" presStyleCnt="6"/>
      <dgm:spPr/>
    </dgm:pt>
    <dgm:pt modelId="{A47B4FDB-4BBC-441F-867C-71595118821E}" type="pres">
      <dgm:prSet presAssocID="{26DFEC64-0FBE-4188-BE82-CFBC200F865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322CE6BC-59F7-43D1-ABE7-63C47BA93F63}" type="pres">
      <dgm:prSet presAssocID="{26DFEC64-0FBE-4188-BE82-CFBC200F8650}" presName="spaceRect" presStyleCnt="0"/>
      <dgm:spPr/>
    </dgm:pt>
    <dgm:pt modelId="{B2C4D58C-7F1B-4771-A79C-89B4B1035ADB}" type="pres">
      <dgm:prSet presAssocID="{26DFEC64-0FBE-4188-BE82-CFBC200F8650}" presName="textRect" presStyleLbl="revTx" presStyleIdx="2" presStyleCnt="6">
        <dgm:presLayoutVars>
          <dgm:chMax val="1"/>
          <dgm:chPref val="1"/>
        </dgm:presLayoutVars>
      </dgm:prSet>
      <dgm:spPr/>
    </dgm:pt>
    <dgm:pt modelId="{BF27D7DB-BFFD-4047-972D-E9E265682172}" type="pres">
      <dgm:prSet presAssocID="{AE1DA4A0-3B7A-4DDA-B8FE-6B757090636F}" presName="sibTrans" presStyleLbl="sibTrans2D1" presStyleIdx="0" presStyleCnt="0"/>
      <dgm:spPr/>
    </dgm:pt>
    <dgm:pt modelId="{7B258E2B-AA2D-4328-B2A2-DB2AAEF1F99B}" type="pres">
      <dgm:prSet presAssocID="{4B155C89-D9AF-49CD-B9BB-EAAD91E51D42}" presName="compNode" presStyleCnt="0"/>
      <dgm:spPr/>
    </dgm:pt>
    <dgm:pt modelId="{4E41D642-20E6-47C1-ABCF-A79E1068BB14}" type="pres">
      <dgm:prSet presAssocID="{4B155C89-D9AF-49CD-B9BB-EAAD91E51D42}" presName="iconBgRect" presStyleLbl="bgShp" presStyleIdx="3" presStyleCnt="6"/>
      <dgm:spPr/>
    </dgm:pt>
    <dgm:pt modelId="{2E34BB0F-5514-422D-BCAC-7A70BC5A7568}" type="pres">
      <dgm:prSet presAssocID="{4B155C89-D9AF-49CD-B9BB-EAAD91E51D4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iggy Bank"/>
        </a:ext>
      </dgm:extLst>
    </dgm:pt>
    <dgm:pt modelId="{DB924529-5C3F-4D5A-985A-B453999B85AE}" type="pres">
      <dgm:prSet presAssocID="{4B155C89-D9AF-49CD-B9BB-EAAD91E51D42}" presName="spaceRect" presStyleCnt="0"/>
      <dgm:spPr/>
    </dgm:pt>
    <dgm:pt modelId="{3D4F5317-C345-4520-9720-B899D4B2F26A}" type="pres">
      <dgm:prSet presAssocID="{4B155C89-D9AF-49CD-B9BB-EAAD91E51D42}" presName="textRect" presStyleLbl="revTx" presStyleIdx="3" presStyleCnt="6">
        <dgm:presLayoutVars>
          <dgm:chMax val="1"/>
          <dgm:chPref val="1"/>
        </dgm:presLayoutVars>
      </dgm:prSet>
      <dgm:spPr/>
    </dgm:pt>
    <dgm:pt modelId="{C109CC7B-10AD-437F-9A98-C48E054BFEFB}" type="pres">
      <dgm:prSet presAssocID="{F69DF522-18FE-4A7E-B114-586F1941EB18}" presName="sibTrans" presStyleLbl="sibTrans2D1" presStyleIdx="0" presStyleCnt="0"/>
      <dgm:spPr/>
    </dgm:pt>
    <dgm:pt modelId="{51D6053E-464D-4CCD-BDF3-D9AAA5F7ED4A}" type="pres">
      <dgm:prSet presAssocID="{4FCAC0C4-417F-4FE7-B257-2F9BDC4E53D9}" presName="compNode" presStyleCnt="0"/>
      <dgm:spPr/>
    </dgm:pt>
    <dgm:pt modelId="{BE73A36A-A094-4BE5-B4EF-0EBCFAEC9E9F}" type="pres">
      <dgm:prSet presAssocID="{4FCAC0C4-417F-4FE7-B257-2F9BDC4E53D9}" presName="iconBgRect" presStyleLbl="bgShp" presStyleIdx="4" presStyleCnt="6"/>
      <dgm:spPr/>
    </dgm:pt>
    <dgm:pt modelId="{2F68415F-47F9-4E32-8D4E-4D664A195831}" type="pres">
      <dgm:prSet presAssocID="{4FCAC0C4-417F-4FE7-B257-2F9BDC4E53D9}"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3E272F28-1623-42B7-B9BD-24111511EEEB}" type="pres">
      <dgm:prSet presAssocID="{4FCAC0C4-417F-4FE7-B257-2F9BDC4E53D9}" presName="spaceRect" presStyleCnt="0"/>
      <dgm:spPr/>
    </dgm:pt>
    <dgm:pt modelId="{9C8D6A94-2762-48D6-A970-05B78F0D0DAC}" type="pres">
      <dgm:prSet presAssocID="{4FCAC0C4-417F-4FE7-B257-2F9BDC4E53D9}" presName="textRect" presStyleLbl="revTx" presStyleIdx="4" presStyleCnt="6">
        <dgm:presLayoutVars>
          <dgm:chMax val="1"/>
          <dgm:chPref val="1"/>
        </dgm:presLayoutVars>
      </dgm:prSet>
      <dgm:spPr/>
    </dgm:pt>
    <dgm:pt modelId="{4ADC1F35-CD0A-4DD6-AB19-40FE2A76AAEF}" type="pres">
      <dgm:prSet presAssocID="{926F9B6D-53D5-43C1-9862-3AAD118E4300}" presName="sibTrans" presStyleLbl="sibTrans2D1" presStyleIdx="0" presStyleCnt="0"/>
      <dgm:spPr/>
    </dgm:pt>
    <dgm:pt modelId="{E93DA7F6-7376-4FA2-A001-E2F8F58BBC87}" type="pres">
      <dgm:prSet presAssocID="{8ABC5CE0-B118-4420-91E9-60E56C9990A3}" presName="compNode" presStyleCnt="0"/>
      <dgm:spPr/>
    </dgm:pt>
    <dgm:pt modelId="{A4917BA2-10EC-412D-97DD-2F3A5837AC95}" type="pres">
      <dgm:prSet presAssocID="{8ABC5CE0-B118-4420-91E9-60E56C9990A3}" presName="iconBgRect" presStyleLbl="bgShp" presStyleIdx="5" presStyleCnt="6"/>
      <dgm:spPr/>
    </dgm:pt>
    <dgm:pt modelId="{AE42D4E1-C3DB-4390-A408-788257BEF07D}" type="pres">
      <dgm:prSet presAssocID="{8ABC5CE0-B118-4420-91E9-60E56C9990A3}" presName="iconRect" presStyleLbl="node1" presStyleIdx="5" presStyleCnt="6"/>
      <dgm:spPr/>
    </dgm:pt>
    <dgm:pt modelId="{88B802F3-A54E-4E56-9779-A0F1D030ED6F}" type="pres">
      <dgm:prSet presAssocID="{8ABC5CE0-B118-4420-91E9-60E56C9990A3}" presName="spaceRect" presStyleCnt="0"/>
      <dgm:spPr/>
    </dgm:pt>
    <dgm:pt modelId="{48085F5F-7F9D-4E5A-8F93-5A72642B88AA}" type="pres">
      <dgm:prSet presAssocID="{8ABC5CE0-B118-4420-91E9-60E56C9990A3}" presName="textRect" presStyleLbl="revTx" presStyleIdx="5" presStyleCnt="6">
        <dgm:presLayoutVars>
          <dgm:chMax val="1"/>
          <dgm:chPref val="1"/>
        </dgm:presLayoutVars>
      </dgm:prSet>
      <dgm:spPr/>
    </dgm:pt>
  </dgm:ptLst>
  <dgm:cxnLst>
    <dgm:cxn modelId="{CBB4091A-0488-4937-87D9-1790E0CC86C0}" srcId="{448C5EFE-4057-440A-ADD0-7A14E9A593BC}" destId="{1E8A8404-D120-41F7-8A7F-41014191D48F}" srcOrd="0" destOrd="0" parTransId="{046E8EF3-494D-42CA-A2FB-0A9A32AE093D}" sibTransId="{68270FF6-797E-4B55-8152-14D56B62F8D3}"/>
    <dgm:cxn modelId="{BBE93B2B-4ED8-420E-BCB4-D3EE888A8D81}" type="presOf" srcId="{448C5EFE-4057-440A-ADD0-7A14E9A593BC}" destId="{56B95D31-BA08-48EB-B847-4630A95B0279}" srcOrd="0" destOrd="0" presId="urn:microsoft.com/office/officeart/2018/2/layout/IconCircleList"/>
    <dgm:cxn modelId="{1B036A3B-7859-440C-A823-A7984F203F61}" type="presOf" srcId="{68270FF6-797E-4B55-8152-14D56B62F8D3}" destId="{43646C15-AE75-4D3D-B024-33E9A961DFB0}" srcOrd="0" destOrd="0" presId="urn:microsoft.com/office/officeart/2018/2/layout/IconCircleList"/>
    <dgm:cxn modelId="{4C37FE62-AE3A-4456-8199-CF0C551A2681}" srcId="{448C5EFE-4057-440A-ADD0-7A14E9A593BC}" destId="{4B155C89-D9AF-49CD-B9BB-EAAD91E51D42}" srcOrd="3" destOrd="0" parTransId="{3F846C42-493D-4518-9F7C-3D17A063729C}" sibTransId="{F69DF522-18FE-4A7E-B114-586F1941EB18}"/>
    <dgm:cxn modelId="{55F1B563-5D32-4556-99B0-2E67EA718376}" type="presOf" srcId="{AE1DA4A0-3B7A-4DDA-B8FE-6B757090636F}" destId="{BF27D7DB-BFFD-4047-972D-E9E265682172}" srcOrd="0" destOrd="0" presId="urn:microsoft.com/office/officeart/2018/2/layout/IconCircleList"/>
    <dgm:cxn modelId="{529A5C44-CB07-4941-AB18-684FFE401C67}" type="presOf" srcId="{DD19F0EB-792A-4B41-B946-884CAC8C758C}" destId="{559A9C75-1ED5-48FB-90C1-B40BEE08F06C}" srcOrd="0" destOrd="0" presId="urn:microsoft.com/office/officeart/2018/2/layout/IconCircleList"/>
    <dgm:cxn modelId="{3B243588-EC63-4D4B-8DD1-6656D9047BAD}" srcId="{448C5EFE-4057-440A-ADD0-7A14E9A593BC}" destId="{8ABC5CE0-B118-4420-91E9-60E56C9990A3}" srcOrd="5" destOrd="0" parTransId="{72BDA445-3FD4-47ED-974A-FBFAA5F72BE1}" sibTransId="{ED7B60CF-0C03-41B0-B351-C8CD743FE8D6}"/>
    <dgm:cxn modelId="{B3170A8D-8BAD-45E5-A549-4A2D2CA83283}" type="presOf" srcId="{4FCAC0C4-417F-4FE7-B257-2F9BDC4E53D9}" destId="{9C8D6A94-2762-48D6-A970-05B78F0D0DAC}" srcOrd="0" destOrd="0" presId="urn:microsoft.com/office/officeart/2018/2/layout/IconCircleList"/>
    <dgm:cxn modelId="{7AF9B49C-597D-49E7-965C-9466179D7205}" srcId="{448C5EFE-4057-440A-ADD0-7A14E9A593BC}" destId="{82CE881B-F55A-4FDC-AA5B-4D328657EBF5}" srcOrd="1" destOrd="0" parTransId="{20B9EAE6-9285-4CD5-8453-B0E5F7C2C186}" sibTransId="{DD19F0EB-792A-4B41-B946-884CAC8C758C}"/>
    <dgm:cxn modelId="{2FF492A9-C105-4D70-9F44-7A2687E706AB}" srcId="{448C5EFE-4057-440A-ADD0-7A14E9A593BC}" destId="{26DFEC64-0FBE-4188-BE82-CFBC200F8650}" srcOrd="2" destOrd="0" parTransId="{AECB5645-CD12-4C84-9025-49576D55FACE}" sibTransId="{AE1DA4A0-3B7A-4DDA-B8FE-6B757090636F}"/>
    <dgm:cxn modelId="{38F55CAC-3E29-4859-85B9-93E487CFF366}" type="presOf" srcId="{4B155C89-D9AF-49CD-B9BB-EAAD91E51D42}" destId="{3D4F5317-C345-4520-9720-B899D4B2F26A}" srcOrd="0" destOrd="0" presId="urn:microsoft.com/office/officeart/2018/2/layout/IconCircleList"/>
    <dgm:cxn modelId="{E979C7D1-39D9-4C8F-9F95-FB71F61FDC3D}" type="presOf" srcId="{8ABC5CE0-B118-4420-91E9-60E56C9990A3}" destId="{48085F5F-7F9D-4E5A-8F93-5A72642B88AA}" srcOrd="0" destOrd="0" presId="urn:microsoft.com/office/officeart/2018/2/layout/IconCircleList"/>
    <dgm:cxn modelId="{3D2F04D7-93A4-4CA2-9040-2BF8030F8E48}" type="presOf" srcId="{26DFEC64-0FBE-4188-BE82-CFBC200F8650}" destId="{B2C4D58C-7F1B-4771-A79C-89B4B1035ADB}" srcOrd="0" destOrd="0" presId="urn:microsoft.com/office/officeart/2018/2/layout/IconCircleList"/>
    <dgm:cxn modelId="{08E2E4DC-82E8-437B-B916-62A8C44B79B9}" type="presOf" srcId="{926F9B6D-53D5-43C1-9862-3AAD118E4300}" destId="{4ADC1F35-CD0A-4DD6-AB19-40FE2A76AAEF}" srcOrd="0" destOrd="0" presId="urn:microsoft.com/office/officeart/2018/2/layout/IconCircleList"/>
    <dgm:cxn modelId="{B5BE8EE6-4F89-45EC-B505-AB055F8B1283}" type="presOf" srcId="{82CE881B-F55A-4FDC-AA5B-4D328657EBF5}" destId="{90DE1E70-1403-401E-8F1C-0DD95D2996C0}" srcOrd="0" destOrd="0" presId="urn:microsoft.com/office/officeart/2018/2/layout/IconCircleList"/>
    <dgm:cxn modelId="{486B3CE9-6679-4A82-AD32-D32785718CBA}" srcId="{448C5EFE-4057-440A-ADD0-7A14E9A593BC}" destId="{4FCAC0C4-417F-4FE7-B257-2F9BDC4E53D9}" srcOrd="4" destOrd="0" parTransId="{667534D3-39DE-4C36-B86C-F7653ED45E84}" sibTransId="{926F9B6D-53D5-43C1-9862-3AAD118E4300}"/>
    <dgm:cxn modelId="{88755BEA-06D8-44CD-9409-AA3FA86F06FE}" type="presOf" srcId="{F69DF522-18FE-4A7E-B114-586F1941EB18}" destId="{C109CC7B-10AD-437F-9A98-C48E054BFEFB}" srcOrd="0" destOrd="0" presId="urn:microsoft.com/office/officeart/2018/2/layout/IconCircleList"/>
    <dgm:cxn modelId="{3590D4FF-1276-430C-B092-CB78AAC2C3F1}" type="presOf" srcId="{1E8A8404-D120-41F7-8A7F-41014191D48F}" destId="{43C994E6-C41B-4291-B0C5-7EADDC0BC0F2}" srcOrd="0" destOrd="0" presId="urn:microsoft.com/office/officeart/2018/2/layout/IconCircleList"/>
    <dgm:cxn modelId="{F5F57BE6-0B90-4C8C-BBF8-76B56EA72F78}" type="presParOf" srcId="{56B95D31-BA08-48EB-B847-4630A95B0279}" destId="{DED26F34-C5EE-41A1-AB00-374485AFDE5E}" srcOrd="0" destOrd="0" presId="urn:microsoft.com/office/officeart/2018/2/layout/IconCircleList"/>
    <dgm:cxn modelId="{DE137374-F5DA-436F-ACE4-FA434730F8AC}" type="presParOf" srcId="{DED26F34-C5EE-41A1-AB00-374485AFDE5E}" destId="{FF675171-EA01-4EEA-A176-5A641607A21E}" srcOrd="0" destOrd="0" presId="urn:microsoft.com/office/officeart/2018/2/layout/IconCircleList"/>
    <dgm:cxn modelId="{7A811BD8-3B42-4959-95CD-1F698BADCCE5}" type="presParOf" srcId="{FF675171-EA01-4EEA-A176-5A641607A21E}" destId="{B375CD23-CED0-4877-9137-A36804F36EC4}" srcOrd="0" destOrd="0" presId="urn:microsoft.com/office/officeart/2018/2/layout/IconCircleList"/>
    <dgm:cxn modelId="{DCD65529-F46F-4F1C-A34F-65FFA4A5F1ED}" type="presParOf" srcId="{FF675171-EA01-4EEA-A176-5A641607A21E}" destId="{CF4A4DB7-6478-4AE0-BAD0-9C104B595C93}" srcOrd="1" destOrd="0" presId="urn:microsoft.com/office/officeart/2018/2/layout/IconCircleList"/>
    <dgm:cxn modelId="{320EE1BD-F8FE-4AB4-9B51-A6039CDE75CC}" type="presParOf" srcId="{FF675171-EA01-4EEA-A176-5A641607A21E}" destId="{E5B2E42B-46F9-4F73-9FEB-0A8DEF4F91A7}" srcOrd="2" destOrd="0" presId="urn:microsoft.com/office/officeart/2018/2/layout/IconCircleList"/>
    <dgm:cxn modelId="{D75F4E74-1BB9-4DFA-BBB3-581F688E867B}" type="presParOf" srcId="{FF675171-EA01-4EEA-A176-5A641607A21E}" destId="{43C994E6-C41B-4291-B0C5-7EADDC0BC0F2}" srcOrd="3" destOrd="0" presId="urn:microsoft.com/office/officeart/2018/2/layout/IconCircleList"/>
    <dgm:cxn modelId="{3D82C76C-1682-4566-A9B3-85700648BF89}" type="presParOf" srcId="{DED26F34-C5EE-41A1-AB00-374485AFDE5E}" destId="{43646C15-AE75-4D3D-B024-33E9A961DFB0}" srcOrd="1" destOrd="0" presId="urn:microsoft.com/office/officeart/2018/2/layout/IconCircleList"/>
    <dgm:cxn modelId="{E9FE625D-54C1-448D-8148-F1C1417ABE9A}" type="presParOf" srcId="{DED26F34-C5EE-41A1-AB00-374485AFDE5E}" destId="{09E3F93E-B469-45C9-8093-7CD255431164}" srcOrd="2" destOrd="0" presId="urn:microsoft.com/office/officeart/2018/2/layout/IconCircleList"/>
    <dgm:cxn modelId="{443184D8-9035-4158-8A69-312A2941E9AF}" type="presParOf" srcId="{09E3F93E-B469-45C9-8093-7CD255431164}" destId="{6E908B33-1FB3-4A54-B4AE-D07473EE4883}" srcOrd="0" destOrd="0" presId="urn:microsoft.com/office/officeart/2018/2/layout/IconCircleList"/>
    <dgm:cxn modelId="{B1BFE962-01FA-4497-8E9B-8B0C8972EC77}" type="presParOf" srcId="{09E3F93E-B469-45C9-8093-7CD255431164}" destId="{99150DFE-DB47-4378-B4B4-B6D080D32C93}" srcOrd="1" destOrd="0" presId="urn:microsoft.com/office/officeart/2018/2/layout/IconCircleList"/>
    <dgm:cxn modelId="{540CBB65-FE6F-4A5A-9D65-03E0E1097F96}" type="presParOf" srcId="{09E3F93E-B469-45C9-8093-7CD255431164}" destId="{EC73125D-62A9-4B1F-996E-D6625FCDBC0F}" srcOrd="2" destOrd="0" presId="urn:microsoft.com/office/officeart/2018/2/layout/IconCircleList"/>
    <dgm:cxn modelId="{C75FFD2C-90E4-4305-B104-5197C76A490D}" type="presParOf" srcId="{09E3F93E-B469-45C9-8093-7CD255431164}" destId="{90DE1E70-1403-401E-8F1C-0DD95D2996C0}" srcOrd="3" destOrd="0" presId="urn:microsoft.com/office/officeart/2018/2/layout/IconCircleList"/>
    <dgm:cxn modelId="{831DD5D4-D703-47EA-9DC7-F23D762AA6C0}" type="presParOf" srcId="{DED26F34-C5EE-41A1-AB00-374485AFDE5E}" destId="{559A9C75-1ED5-48FB-90C1-B40BEE08F06C}" srcOrd="3" destOrd="0" presId="urn:microsoft.com/office/officeart/2018/2/layout/IconCircleList"/>
    <dgm:cxn modelId="{7ED32DCB-7577-43C6-AE35-28D512E8AFE9}" type="presParOf" srcId="{DED26F34-C5EE-41A1-AB00-374485AFDE5E}" destId="{072D1195-20B9-469E-B6CB-BB5F3EEE7528}" srcOrd="4" destOrd="0" presId="urn:microsoft.com/office/officeart/2018/2/layout/IconCircleList"/>
    <dgm:cxn modelId="{2AFE1F36-4378-4351-B750-51006DA0F71F}" type="presParOf" srcId="{072D1195-20B9-469E-B6CB-BB5F3EEE7528}" destId="{DBC320B1-5320-450A-B335-A72C735C7E65}" srcOrd="0" destOrd="0" presId="urn:microsoft.com/office/officeart/2018/2/layout/IconCircleList"/>
    <dgm:cxn modelId="{1655FAD6-EA5F-4176-A548-66F00F88E9F4}" type="presParOf" srcId="{072D1195-20B9-469E-B6CB-BB5F3EEE7528}" destId="{A47B4FDB-4BBC-441F-867C-71595118821E}" srcOrd="1" destOrd="0" presId="urn:microsoft.com/office/officeart/2018/2/layout/IconCircleList"/>
    <dgm:cxn modelId="{BDA452C3-9395-4B80-BB40-2BE8B4112664}" type="presParOf" srcId="{072D1195-20B9-469E-B6CB-BB5F3EEE7528}" destId="{322CE6BC-59F7-43D1-ABE7-63C47BA93F63}" srcOrd="2" destOrd="0" presId="urn:microsoft.com/office/officeart/2018/2/layout/IconCircleList"/>
    <dgm:cxn modelId="{D06F28BC-7A89-4613-A9D2-F5CF26CE14D9}" type="presParOf" srcId="{072D1195-20B9-469E-B6CB-BB5F3EEE7528}" destId="{B2C4D58C-7F1B-4771-A79C-89B4B1035ADB}" srcOrd="3" destOrd="0" presId="urn:microsoft.com/office/officeart/2018/2/layout/IconCircleList"/>
    <dgm:cxn modelId="{A87A9E60-702C-4E0E-917D-96FFF0B6472A}" type="presParOf" srcId="{DED26F34-C5EE-41A1-AB00-374485AFDE5E}" destId="{BF27D7DB-BFFD-4047-972D-E9E265682172}" srcOrd="5" destOrd="0" presId="urn:microsoft.com/office/officeart/2018/2/layout/IconCircleList"/>
    <dgm:cxn modelId="{936ED838-0CD2-413B-AA97-D0FD712D35C0}" type="presParOf" srcId="{DED26F34-C5EE-41A1-AB00-374485AFDE5E}" destId="{7B258E2B-AA2D-4328-B2A2-DB2AAEF1F99B}" srcOrd="6" destOrd="0" presId="urn:microsoft.com/office/officeart/2018/2/layout/IconCircleList"/>
    <dgm:cxn modelId="{A518B159-B0A4-4E87-9E7A-D532BB085595}" type="presParOf" srcId="{7B258E2B-AA2D-4328-B2A2-DB2AAEF1F99B}" destId="{4E41D642-20E6-47C1-ABCF-A79E1068BB14}" srcOrd="0" destOrd="0" presId="urn:microsoft.com/office/officeart/2018/2/layout/IconCircleList"/>
    <dgm:cxn modelId="{5058C54D-6BC8-443A-8909-EB38893353A6}" type="presParOf" srcId="{7B258E2B-AA2D-4328-B2A2-DB2AAEF1F99B}" destId="{2E34BB0F-5514-422D-BCAC-7A70BC5A7568}" srcOrd="1" destOrd="0" presId="urn:microsoft.com/office/officeart/2018/2/layout/IconCircleList"/>
    <dgm:cxn modelId="{2F4D9E3D-20DD-40B7-ABA9-388817CC1C36}" type="presParOf" srcId="{7B258E2B-AA2D-4328-B2A2-DB2AAEF1F99B}" destId="{DB924529-5C3F-4D5A-985A-B453999B85AE}" srcOrd="2" destOrd="0" presId="urn:microsoft.com/office/officeart/2018/2/layout/IconCircleList"/>
    <dgm:cxn modelId="{D425DA01-0F9B-45E7-B8FB-F2D5B07DE916}" type="presParOf" srcId="{7B258E2B-AA2D-4328-B2A2-DB2AAEF1F99B}" destId="{3D4F5317-C345-4520-9720-B899D4B2F26A}" srcOrd="3" destOrd="0" presId="urn:microsoft.com/office/officeart/2018/2/layout/IconCircleList"/>
    <dgm:cxn modelId="{BCBCFDDE-9BCD-4898-A723-D5134BA05690}" type="presParOf" srcId="{DED26F34-C5EE-41A1-AB00-374485AFDE5E}" destId="{C109CC7B-10AD-437F-9A98-C48E054BFEFB}" srcOrd="7" destOrd="0" presId="urn:microsoft.com/office/officeart/2018/2/layout/IconCircleList"/>
    <dgm:cxn modelId="{F0D8A9F2-0673-4FB8-9C33-8879BC415359}" type="presParOf" srcId="{DED26F34-C5EE-41A1-AB00-374485AFDE5E}" destId="{51D6053E-464D-4CCD-BDF3-D9AAA5F7ED4A}" srcOrd="8" destOrd="0" presId="urn:microsoft.com/office/officeart/2018/2/layout/IconCircleList"/>
    <dgm:cxn modelId="{B2A24E31-E47A-44B5-B4DE-D4949A26941E}" type="presParOf" srcId="{51D6053E-464D-4CCD-BDF3-D9AAA5F7ED4A}" destId="{BE73A36A-A094-4BE5-B4EF-0EBCFAEC9E9F}" srcOrd="0" destOrd="0" presId="urn:microsoft.com/office/officeart/2018/2/layout/IconCircleList"/>
    <dgm:cxn modelId="{E87DA3BB-05B3-4E10-9FF1-63B4C7976E94}" type="presParOf" srcId="{51D6053E-464D-4CCD-BDF3-D9AAA5F7ED4A}" destId="{2F68415F-47F9-4E32-8D4E-4D664A195831}" srcOrd="1" destOrd="0" presId="urn:microsoft.com/office/officeart/2018/2/layout/IconCircleList"/>
    <dgm:cxn modelId="{5A914AD5-84A7-4D79-9000-708875C5A4C5}" type="presParOf" srcId="{51D6053E-464D-4CCD-BDF3-D9AAA5F7ED4A}" destId="{3E272F28-1623-42B7-B9BD-24111511EEEB}" srcOrd="2" destOrd="0" presId="urn:microsoft.com/office/officeart/2018/2/layout/IconCircleList"/>
    <dgm:cxn modelId="{6F0FCF53-4BB5-4202-BCCE-A1E92AF3926F}" type="presParOf" srcId="{51D6053E-464D-4CCD-BDF3-D9AAA5F7ED4A}" destId="{9C8D6A94-2762-48D6-A970-05B78F0D0DAC}" srcOrd="3" destOrd="0" presId="urn:microsoft.com/office/officeart/2018/2/layout/IconCircleList"/>
    <dgm:cxn modelId="{D9F25D4D-C2A8-45DB-9457-CD4DD47C182E}" type="presParOf" srcId="{DED26F34-C5EE-41A1-AB00-374485AFDE5E}" destId="{4ADC1F35-CD0A-4DD6-AB19-40FE2A76AAEF}" srcOrd="9" destOrd="0" presId="urn:microsoft.com/office/officeart/2018/2/layout/IconCircleList"/>
    <dgm:cxn modelId="{B2E8FC22-2751-4F76-B6FD-2B1C0BC137D0}" type="presParOf" srcId="{DED26F34-C5EE-41A1-AB00-374485AFDE5E}" destId="{E93DA7F6-7376-4FA2-A001-E2F8F58BBC87}" srcOrd="10" destOrd="0" presId="urn:microsoft.com/office/officeart/2018/2/layout/IconCircleList"/>
    <dgm:cxn modelId="{7274C952-C151-4853-8EF5-E864CC383E4E}" type="presParOf" srcId="{E93DA7F6-7376-4FA2-A001-E2F8F58BBC87}" destId="{A4917BA2-10EC-412D-97DD-2F3A5837AC95}" srcOrd="0" destOrd="0" presId="urn:microsoft.com/office/officeart/2018/2/layout/IconCircleList"/>
    <dgm:cxn modelId="{8CFBE0FD-A7DE-4084-BA33-47E09E2E6FD1}" type="presParOf" srcId="{E93DA7F6-7376-4FA2-A001-E2F8F58BBC87}" destId="{AE42D4E1-C3DB-4390-A408-788257BEF07D}" srcOrd="1" destOrd="0" presId="urn:microsoft.com/office/officeart/2018/2/layout/IconCircleList"/>
    <dgm:cxn modelId="{F8D45F0E-5525-44B6-AF59-5943AE2E4F56}" type="presParOf" srcId="{E93DA7F6-7376-4FA2-A001-E2F8F58BBC87}" destId="{88B802F3-A54E-4E56-9779-A0F1D030ED6F}" srcOrd="2" destOrd="0" presId="urn:microsoft.com/office/officeart/2018/2/layout/IconCircleList"/>
    <dgm:cxn modelId="{E422BCC5-AD8F-4A48-A81D-6287BD9F17FE}" type="presParOf" srcId="{E93DA7F6-7376-4FA2-A001-E2F8F58BBC87}" destId="{48085F5F-7F9D-4E5A-8F93-5A72642B88AA}"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931ABB-366C-4C20-AB4D-429B03521A99}" type="doc">
      <dgm:prSet loTypeId="urn:microsoft.com/office/officeart/2005/8/layout/cycle6" loCatId="cycle" qsTypeId="urn:microsoft.com/office/officeart/2005/8/quickstyle/simple4" qsCatId="simple" csTypeId="urn:microsoft.com/office/officeart/2005/8/colors/accent5_2" csCatId="accent5"/>
      <dgm:spPr/>
      <dgm:t>
        <a:bodyPr/>
        <a:lstStyle/>
        <a:p>
          <a:endParaRPr lang="en-US"/>
        </a:p>
      </dgm:t>
    </dgm:pt>
    <dgm:pt modelId="{0897544B-5485-469C-9733-13A1C1F7E954}">
      <dgm:prSet/>
      <dgm:spPr/>
      <dgm:t>
        <a:bodyPr/>
        <a:lstStyle/>
        <a:p>
          <a:r>
            <a:rPr lang="en-US"/>
            <a:t>40% intend to purchase</a:t>
          </a:r>
        </a:p>
      </dgm:t>
    </dgm:pt>
    <dgm:pt modelId="{CBBC5572-A318-4258-9FBF-F317C50D6C24}" type="parTrans" cxnId="{15726DFC-F53A-4A16-989C-3FAFB14BB249}">
      <dgm:prSet/>
      <dgm:spPr/>
      <dgm:t>
        <a:bodyPr/>
        <a:lstStyle/>
        <a:p>
          <a:endParaRPr lang="en-US"/>
        </a:p>
      </dgm:t>
    </dgm:pt>
    <dgm:pt modelId="{96FA2224-9547-4BC3-9A5A-AA5D2CF9A109}" type="sibTrans" cxnId="{15726DFC-F53A-4A16-989C-3FAFB14BB249}">
      <dgm:prSet/>
      <dgm:spPr/>
      <dgm:t>
        <a:bodyPr/>
        <a:lstStyle/>
        <a:p>
          <a:endParaRPr lang="en-US"/>
        </a:p>
      </dgm:t>
    </dgm:pt>
    <dgm:pt modelId="{4CB56C65-AD97-436A-92FE-71EF7DF81D04}">
      <dgm:prSet/>
      <dgm:spPr/>
      <dgm:t>
        <a:bodyPr/>
        <a:lstStyle/>
        <a:p>
          <a:r>
            <a:rPr lang="en-US"/>
            <a:t>20% purchase</a:t>
          </a:r>
        </a:p>
      </dgm:t>
    </dgm:pt>
    <dgm:pt modelId="{98C6963C-4F1A-4E46-9206-EB594CB54739}" type="parTrans" cxnId="{FA2E0E3E-E5D0-4983-9BD9-3CFF189B9C44}">
      <dgm:prSet/>
      <dgm:spPr/>
      <dgm:t>
        <a:bodyPr/>
        <a:lstStyle/>
        <a:p>
          <a:endParaRPr lang="en-US"/>
        </a:p>
      </dgm:t>
    </dgm:pt>
    <dgm:pt modelId="{5D4379BC-C303-4AE3-A333-A1FDB1643DEB}" type="sibTrans" cxnId="{FA2E0E3E-E5D0-4983-9BD9-3CFF189B9C44}">
      <dgm:prSet/>
      <dgm:spPr/>
      <dgm:t>
        <a:bodyPr/>
        <a:lstStyle/>
        <a:p>
          <a:endParaRPr lang="en-US"/>
        </a:p>
      </dgm:t>
    </dgm:pt>
    <dgm:pt modelId="{60F5362B-3A46-40E4-BACE-7EA94388CC24}" type="pres">
      <dgm:prSet presAssocID="{72931ABB-366C-4C20-AB4D-429B03521A99}" presName="cycle" presStyleCnt="0">
        <dgm:presLayoutVars>
          <dgm:dir/>
          <dgm:resizeHandles val="exact"/>
        </dgm:presLayoutVars>
      </dgm:prSet>
      <dgm:spPr/>
    </dgm:pt>
    <dgm:pt modelId="{96680447-B966-4F51-A533-BE6988FEC037}" type="pres">
      <dgm:prSet presAssocID="{0897544B-5485-469C-9733-13A1C1F7E954}" presName="node" presStyleLbl="node1" presStyleIdx="0" presStyleCnt="2">
        <dgm:presLayoutVars>
          <dgm:bulletEnabled val="1"/>
        </dgm:presLayoutVars>
      </dgm:prSet>
      <dgm:spPr/>
    </dgm:pt>
    <dgm:pt modelId="{FAAD5B8A-3134-46F5-B020-3800F3DEDC8C}" type="pres">
      <dgm:prSet presAssocID="{0897544B-5485-469C-9733-13A1C1F7E954}" presName="spNode" presStyleCnt="0"/>
      <dgm:spPr/>
    </dgm:pt>
    <dgm:pt modelId="{1CDDC1CF-3189-4081-BDCF-4D0A29CE6C27}" type="pres">
      <dgm:prSet presAssocID="{96FA2224-9547-4BC3-9A5A-AA5D2CF9A109}" presName="sibTrans" presStyleLbl="sibTrans1D1" presStyleIdx="0" presStyleCnt="2"/>
      <dgm:spPr/>
    </dgm:pt>
    <dgm:pt modelId="{BB473B8E-8AC6-4856-B228-585C9CB59552}" type="pres">
      <dgm:prSet presAssocID="{4CB56C65-AD97-436A-92FE-71EF7DF81D04}" presName="node" presStyleLbl="node1" presStyleIdx="1" presStyleCnt="2">
        <dgm:presLayoutVars>
          <dgm:bulletEnabled val="1"/>
        </dgm:presLayoutVars>
      </dgm:prSet>
      <dgm:spPr/>
    </dgm:pt>
    <dgm:pt modelId="{F82AFC18-6602-4F19-A06D-796A730A711C}" type="pres">
      <dgm:prSet presAssocID="{4CB56C65-AD97-436A-92FE-71EF7DF81D04}" presName="spNode" presStyleCnt="0"/>
      <dgm:spPr/>
    </dgm:pt>
    <dgm:pt modelId="{CDA4AA90-C0C5-45F3-A122-275C1C1B6FBD}" type="pres">
      <dgm:prSet presAssocID="{5D4379BC-C303-4AE3-A333-A1FDB1643DEB}" presName="sibTrans" presStyleLbl="sibTrans1D1" presStyleIdx="1" presStyleCnt="2"/>
      <dgm:spPr/>
    </dgm:pt>
  </dgm:ptLst>
  <dgm:cxnLst>
    <dgm:cxn modelId="{BD445321-E681-43AB-A413-FCCACD1ACDE5}" type="presOf" srcId="{5D4379BC-C303-4AE3-A333-A1FDB1643DEB}" destId="{CDA4AA90-C0C5-45F3-A122-275C1C1B6FBD}" srcOrd="0" destOrd="0" presId="urn:microsoft.com/office/officeart/2005/8/layout/cycle6"/>
    <dgm:cxn modelId="{FA2E0E3E-E5D0-4983-9BD9-3CFF189B9C44}" srcId="{72931ABB-366C-4C20-AB4D-429B03521A99}" destId="{4CB56C65-AD97-436A-92FE-71EF7DF81D04}" srcOrd="1" destOrd="0" parTransId="{98C6963C-4F1A-4E46-9206-EB594CB54739}" sibTransId="{5D4379BC-C303-4AE3-A333-A1FDB1643DEB}"/>
    <dgm:cxn modelId="{93628E69-C973-4B10-87DB-AAFDECD7E1C7}" type="presOf" srcId="{0897544B-5485-469C-9733-13A1C1F7E954}" destId="{96680447-B966-4F51-A533-BE6988FEC037}" srcOrd="0" destOrd="0" presId="urn:microsoft.com/office/officeart/2005/8/layout/cycle6"/>
    <dgm:cxn modelId="{E78D5296-743A-44F4-9354-946C3599BE84}" type="presOf" srcId="{72931ABB-366C-4C20-AB4D-429B03521A99}" destId="{60F5362B-3A46-40E4-BACE-7EA94388CC24}" srcOrd="0" destOrd="0" presId="urn:microsoft.com/office/officeart/2005/8/layout/cycle6"/>
    <dgm:cxn modelId="{29B82597-1185-45BB-8163-784DF1E8F444}" type="presOf" srcId="{96FA2224-9547-4BC3-9A5A-AA5D2CF9A109}" destId="{1CDDC1CF-3189-4081-BDCF-4D0A29CE6C27}" srcOrd="0" destOrd="0" presId="urn:microsoft.com/office/officeart/2005/8/layout/cycle6"/>
    <dgm:cxn modelId="{5A31E4B5-CEC7-4B42-BC80-DBA469E0E445}" type="presOf" srcId="{4CB56C65-AD97-436A-92FE-71EF7DF81D04}" destId="{BB473B8E-8AC6-4856-B228-585C9CB59552}" srcOrd="0" destOrd="0" presId="urn:microsoft.com/office/officeart/2005/8/layout/cycle6"/>
    <dgm:cxn modelId="{15726DFC-F53A-4A16-989C-3FAFB14BB249}" srcId="{72931ABB-366C-4C20-AB4D-429B03521A99}" destId="{0897544B-5485-469C-9733-13A1C1F7E954}" srcOrd="0" destOrd="0" parTransId="{CBBC5572-A318-4258-9FBF-F317C50D6C24}" sibTransId="{96FA2224-9547-4BC3-9A5A-AA5D2CF9A109}"/>
    <dgm:cxn modelId="{2E219491-039E-484F-AFE4-6CB43623D877}" type="presParOf" srcId="{60F5362B-3A46-40E4-BACE-7EA94388CC24}" destId="{96680447-B966-4F51-A533-BE6988FEC037}" srcOrd="0" destOrd="0" presId="urn:microsoft.com/office/officeart/2005/8/layout/cycle6"/>
    <dgm:cxn modelId="{752C6068-F1F2-4273-ADA8-8D6129098084}" type="presParOf" srcId="{60F5362B-3A46-40E4-BACE-7EA94388CC24}" destId="{FAAD5B8A-3134-46F5-B020-3800F3DEDC8C}" srcOrd="1" destOrd="0" presId="urn:microsoft.com/office/officeart/2005/8/layout/cycle6"/>
    <dgm:cxn modelId="{248D446C-3FBB-4DBF-9313-6D8D0083C24F}" type="presParOf" srcId="{60F5362B-3A46-40E4-BACE-7EA94388CC24}" destId="{1CDDC1CF-3189-4081-BDCF-4D0A29CE6C27}" srcOrd="2" destOrd="0" presId="urn:microsoft.com/office/officeart/2005/8/layout/cycle6"/>
    <dgm:cxn modelId="{A69C4D1E-6B4F-4F30-84CE-ACE54DD0238A}" type="presParOf" srcId="{60F5362B-3A46-40E4-BACE-7EA94388CC24}" destId="{BB473B8E-8AC6-4856-B228-585C9CB59552}" srcOrd="3" destOrd="0" presId="urn:microsoft.com/office/officeart/2005/8/layout/cycle6"/>
    <dgm:cxn modelId="{0EA568B9-80F1-4CB9-BF16-4D902708C4B6}" type="presParOf" srcId="{60F5362B-3A46-40E4-BACE-7EA94388CC24}" destId="{F82AFC18-6602-4F19-A06D-796A730A711C}" srcOrd="4" destOrd="0" presId="urn:microsoft.com/office/officeart/2005/8/layout/cycle6"/>
    <dgm:cxn modelId="{DA5F56F1-BFE3-47FA-87A3-889460DE4FE1}" type="presParOf" srcId="{60F5362B-3A46-40E4-BACE-7EA94388CC24}" destId="{CDA4AA90-C0C5-45F3-A122-275C1C1B6FBD}" srcOrd="5"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B7EEA8-2C88-4836-9E15-B0D6A1D1E4C3}" type="doc">
      <dgm:prSet loTypeId="urn:microsoft.com/office/officeart/2005/8/layout/bProcess4" loCatId="process" qsTypeId="urn:microsoft.com/office/officeart/2005/8/quickstyle/3d3" qsCatId="3D" csTypeId="urn:microsoft.com/office/officeart/2005/8/colors/colorful1" csCatId="colorful" phldr="1"/>
      <dgm:spPr/>
      <dgm:t>
        <a:bodyPr/>
        <a:lstStyle/>
        <a:p>
          <a:endParaRPr lang="en-US"/>
        </a:p>
      </dgm:t>
    </dgm:pt>
    <dgm:pt modelId="{E2DBFAB1-4992-43FE-91DB-1F7A202DFC21}">
      <dgm:prSet phldrT="[Text]"/>
      <dgm:spPr/>
      <dgm:t>
        <a:bodyPr/>
        <a:lstStyle/>
        <a:p>
          <a:r>
            <a:rPr lang="en-US" b="1"/>
            <a:t>Educate the Patient about lenses before the visit</a:t>
          </a:r>
          <a:endParaRPr lang="en-US" dirty="0"/>
        </a:p>
      </dgm:t>
    </dgm:pt>
    <dgm:pt modelId="{CB561A1F-9EF0-4429-BB31-F07C0B9D5A18}" type="parTrans" cxnId="{0A2A3176-6E66-41C2-91DC-7F17D467DF6B}">
      <dgm:prSet/>
      <dgm:spPr/>
      <dgm:t>
        <a:bodyPr/>
        <a:lstStyle/>
        <a:p>
          <a:endParaRPr lang="en-US"/>
        </a:p>
      </dgm:t>
    </dgm:pt>
    <dgm:pt modelId="{65D315BB-2CC2-43D5-B206-19E0364B7AD3}" type="sibTrans" cxnId="{0A2A3176-6E66-41C2-91DC-7F17D467DF6B}">
      <dgm:prSet/>
      <dgm:spPr/>
      <dgm:t>
        <a:bodyPr/>
        <a:lstStyle/>
        <a:p>
          <a:endParaRPr lang="en-US"/>
        </a:p>
      </dgm:t>
    </dgm:pt>
    <dgm:pt modelId="{9E701906-17C7-4335-BEC5-6F7605DCEDA1}">
      <dgm:prSet phldrT="[Text]"/>
      <dgm:spPr/>
      <dgm:t>
        <a:bodyPr/>
        <a:lstStyle/>
        <a:p>
          <a:r>
            <a:rPr lang="en-US" b="1"/>
            <a:t>Staff &amp; Doc wear glasses- give testimonials</a:t>
          </a:r>
          <a:endParaRPr lang="en-US" b="1" dirty="0"/>
        </a:p>
      </dgm:t>
    </dgm:pt>
    <dgm:pt modelId="{C89187C1-6E78-4EDD-B9B7-8E2523AF1F61}" type="parTrans" cxnId="{38BC2857-E77C-4922-9424-59B58BF9B74B}">
      <dgm:prSet/>
      <dgm:spPr/>
      <dgm:t>
        <a:bodyPr/>
        <a:lstStyle/>
        <a:p>
          <a:endParaRPr lang="en-US"/>
        </a:p>
      </dgm:t>
    </dgm:pt>
    <dgm:pt modelId="{8C4F8213-415C-4D90-ACB2-40157AD180D5}" type="sibTrans" cxnId="{38BC2857-E77C-4922-9424-59B58BF9B74B}">
      <dgm:prSet/>
      <dgm:spPr/>
      <dgm:t>
        <a:bodyPr/>
        <a:lstStyle/>
        <a:p>
          <a:endParaRPr lang="en-US"/>
        </a:p>
      </dgm:t>
    </dgm:pt>
    <dgm:pt modelId="{A5B71E46-462C-4143-90E2-ADAD526681C7}">
      <dgm:prSet phldrT="[Text]"/>
      <dgm:spPr/>
      <dgm:t>
        <a:bodyPr/>
        <a:lstStyle/>
        <a:p>
          <a:r>
            <a:rPr lang="en-US" b="1"/>
            <a:t>At patient check-in receptionist mentions new lenses</a:t>
          </a:r>
          <a:endParaRPr lang="en-US" b="1" dirty="0"/>
        </a:p>
      </dgm:t>
    </dgm:pt>
    <dgm:pt modelId="{3B801ADA-FA01-4CCB-A278-237FA071E9EC}" type="parTrans" cxnId="{0EFD3E47-F547-4F06-8B0D-16C5D42B0A6F}">
      <dgm:prSet/>
      <dgm:spPr/>
      <dgm:t>
        <a:bodyPr/>
        <a:lstStyle/>
        <a:p>
          <a:endParaRPr lang="en-US"/>
        </a:p>
      </dgm:t>
    </dgm:pt>
    <dgm:pt modelId="{1A3A239B-8171-472D-BE0D-DC96CC388A2E}" type="sibTrans" cxnId="{0EFD3E47-F547-4F06-8B0D-16C5D42B0A6F}">
      <dgm:prSet/>
      <dgm:spPr/>
      <dgm:t>
        <a:bodyPr/>
        <a:lstStyle/>
        <a:p>
          <a:endParaRPr lang="en-US"/>
        </a:p>
      </dgm:t>
    </dgm:pt>
    <dgm:pt modelId="{061690C9-3EE1-4486-837B-D83B98DE4B92}">
      <dgm:prSet phldrT="[Text]"/>
      <dgm:spPr/>
      <dgm:t>
        <a:bodyPr/>
        <a:lstStyle/>
        <a:p>
          <a:r>
            <a:rPr lang="en-US" b="1"/>
            <a:t>Educate in the reception area</a:t>
          </a:r>
          <a:endParaRPr lang="en-US" b="1" dirty="0"/>
        </a:p>
      </dgm:t>
    </dgm:pt>
    <dgm:pt modelId="{A570D6B4-7292-4AA1-988D-1DFDC11FB06A}" type="parTrans" cxnId="{D41ACD6A-8ED8-4EF3-9AD9-9286379478D9}">
      <dgm:prSet/>
      <dgm:spPr/>
      <dgm:t>
        <a:bodyPr/>
        <a:lstStyle/>
        <a:p>
          <a:endParaRPr lang="en-US"/>
        </a:p>
      </dgm:t>
    </dgm:pt>
    <dgm:pt modelId="{979FC127-6B33-45B3-A19F-6BB7DC0A2DEC}" type="sibTrans" cxnId="{D41ACD6A-8ED8-4EF3-9AD9-9286379478D9}">
      <dgm:prSet/>
      <dgm:spPr/>
      <dgm:t>
        <a:bodyPr/>
        <a:lstStyle/>
        <a:p>
          <a:endParaRPr lang="en-US"/>
        </a:p>
      </dgm:t>
    </dgm:pt>
    <dgm:pt modelId="{583E5BA8-83CB-4691-9F4C-A653424D951B}">
      <dgm:prSet phldrT="[Text]"/>
      <dgm:spPr/>
      <dgm:t>
        <a:bodyPr/>
        <a:lstStyle/>
        <a:p>
          <a:r>
            <a:rPr lang="en-US" b="1"/>
            <a:t>Include ?’s related to need for lenses in history form</a:t>
          </a:r>
          <a:endParaRPr lang="en-US" b="1" dirty="0"/>
        </a:p>
      </dgm:t>
    </dgm:pt>
    <dgm:pt modelId="{555EDFDD-9419-47FC-B5C9-49A6ADA89736}" type="parTrans" cxnId="{0B6A686D-4C42-473C-9F15-1850D2D00D34}">
      <dgm:prSet/>
      <dgm:spPr/>
      <dgm:t>
        <a:bodyPr/>
        <a:lstStyle/>
        <a:p>
          <a:endParaRPr lang="en-US"/>
        </a:p>
      </dgm:t>
    </dgm:pt>
    <dgm:pt modelId="{CAB9FF6A-04D5-4255-B028-074FA3318907}" type="sibTrans" cxnId="{0B6A686D-4C42-473C-9F15-1850D2D00D34}">
      <dgm:prSet/>
      <dgm:spPr/>
      <dgm:t>
        <a:bodyPr/>
        <a:lstStyle/>
        <a:p>
          <a:endParaRPr lang="en-US"/>
        </a:p>
      </dgm:t>
    </dgm:pt>
    <dgm:pt modelId="{89DC8206-A92D-4B0D-ADED-C7DA37833AC2}">
      <dgm:prSet phldrT="[Text]"/>
      <dgm:spPr/>
      <dgm:t>
        <a:bodyPr/>
        <a:lstStyle/>
        <a:p>
          <a:r>
            <a:rPr lang="en-US" b="1"/>
            <a:t>Technician reviews history and gives lens information</a:t>
          </a:r>
          <a:endParaRPr lang="en-US" b="1" dirty="0"/>
        </a:p>
      </dgm:t>
    </dgm:pt>
    <dgm:pt modelId="{5318D121-838D-4CB6-B0AD-693217108FEE}" type="parTrans" cxnId="{C977F30D-1CA5-4EAA-A47B-1230F980DC0A}">
      <dgm:prSet/>
      <dgm:spPr/>
      <dgm:t>
        <a:bodyPr/>
        <a:lstStyle/>
        <a:p>
          <a:endParaRPr lang="en-US"/>
        </a:p>
      </dgm:t>
    </dgm:pt>
    <dgm:pt modelId="{323D33D1-EB4B-4513-B0AE-31DBC1E9D422}" type="sibTrans" cxnId="{C977F30D-1CA5-4EAA-A47B-1230F980DC0A}">
      <dgm:prSet/>
      <dgm:spPr/>
      <dgm:t>
        <a:bodyPr/>
        <a:lstStyle/>
        <a:p>
          <a:endParaRPr lang="en-US"/>
        </a:p>
      </dgm:t>
    </dgm:pt>
    <dgm:pt modelId="{EB0F817D-060F-480C-B77D-663BFD889FDF}">
      <dgm:prSet phldrT="[Text]"/>
      <dgm:spPr/>
      <dgm:t>
        <a:bodyPr/>
        <a:lstStyle/>
        <a:p>
          <a:r>
            <a:rPr lang="en-US" b="1"/>
            <a:t>Technician relates lens feature to pre-testing</a:t>
          </a:r>
          <a:endParaRPr lang="en-US" b="1" dirty="0"/>
        </a:p>
      </dgm:t>
    </dgm:pt>
    <dgm:pt modelId="{64074F71-AA7E-4ED5-812D-A2DCFBBE667E}" type="parTrans" cxnId="{20D82F27-A80E-479C-BABC-BC3F1D4F5023}">
      <dgm:prSet/>
      <dgm:spPr/>
      <dgm:t>
        <a:bodyPr/>
        <a:lstStyle/>
        <a:p>
          <a:endParaRPr lang="en-US"/>
        </a:p>
      </dgm:t>
    </dgm:pt>
    <dgm:pt modelId="{53988E46-177F-4E2E-A466-48357D1A8C6D}" type="sibTrans" cxnId="{20D82F27-A80E-479C-BABC-BC3F1D4F5023}">
      <dgm:prSet/>
      <dgm:spPr/>
      <dgm:t>
        <a:bodyPr/>
        <a:lstStyle/>
        <a:p>
          <a:endParaRPr lang="en-US"/>
        </a:p>
      </dgm:t>
    </dgm:pt>
    <dgm:pt modelId="{ED1B4D6F-488E-4831-98BD-2B93F44A0AFB}">
      <dgm:prSet phldrT="[Text]"/>
      <dgm:spPr/>
      <dgm:t>
        <a:bodyPr/>
        <a:lstStyle/>
        <a:p>
          <a:r>
            <a:rPr lang="en-US" b="1"/>
            <a:t>Doctor relates to history and exam to possible lens solutions</a:t>
          </a:r>
          <a:endParaRPr lang="en-US" b="1" dirty="0"/>
        </a:p>
      </dgm:t>
    </dgm:pt>
    <dgm:pt modelId="{13A4CC3C-2D11-4394-A773-5BF176007596}" type="parTrans" cxnId="{B8E7B672-5DAA-4FE2-A63D-084A78C7A6A1}">
      <dgm:prSet/>
      <dgm:spPr/>
      <dgm:t>
        <a:bodyPr/>
        <a:lstStyle/>
        <a:p>
          <a:endParaRPr lang="en-US"/>
        </a:p>
      </dgm:t>
    </dgm:pt>
    <dgm:pt modelId="{39E20092-4F89-4FE7-B726-1F0FF399190F}" type="sibTrans" cxnId="{B8E7B672-5DAA-4FE2-A63D-084A78C7A6A1}">
      <dgm:prSet/>
      <dgm:spPr/>
      <dgm:t>
        <a:bodyPr/>
        <a:lstStyle/>
        <a:p>
          <a:endParaRPr lang="en-US"/>
        </a:p>
      </dgm:t>
    </dgm:pt>
    <dgm:pt modelId="{208877F7-1600-4633-90E3-6F7F8298110E}">
      <dgm:prSet phldrT="[Text]"/>
      <dgm:spPr/>
      <dgm:t>
        <a:bodyPr/>
        <a:lstStyle/>
        <a:p>
          <a:r>
            <a:rPr lang="en-US" b="1"/>
            <a:t>Doctor prescribes in exam room, offers best to everyone</a:t>
          </a:r>
          <a:endParaRPr lang="en-US" b="1" dirty="0"/>
        </a:p>
      </dgm:t>
    </dgm:pt>
    <dgm:pt modelId="{955E1328-A0EF-4093-BA69-7F8DE89D7F6F}" type="parTrans" cxnId="{DB94C6FC-0465-4DFB-8FEC-58AAC2E7053B}">
      <dgm:prSet/>
      <dgm:spPr/>
      <dgm:t>
        <a:bodyPr/>
        <a:lstStyle/>
        <a:p>
          <a:endParaRPr lang="en-US"/>
        </a:p>
      </dgm:t>
    </dgm:pt>
    <dgm:pt modelId="{9D77FDB4-D4B5-4564-9BC8-74BB2C89AA97}" type="sibTrans" cxnId="{DB94C6FC-0465-4DFB-8FEC-58AAC2E7053B}">
      <dgm:prSet/>
      <dgm:spPr/>
      <dgm:t>
        <a:bodyPr/>
        <a:lstStyle/>
        <a:p>
          <a:endParaRPr lang="en-US"/>
        </a:p>
      </dgm:t>
    </dgm:pt>
    <dgm:pt modelId="{94F4BE2A-78B9-473B-9FB1-8EBBB1460DF3}">
      <dgm:prSet phldrT="[Text]"/>
      <dgm:spPr/>
      <dgm:t>
        <a:bodyPr/>
        <a:lstStyle/>
        <a:p>
          <a:r>
            <a:rPr lang="en-US" b="1"/>
            <a:t>Hands off patient to Optician, repeat Tx</a:t>
          </a:r>
          <a:endParaRPr lang="en-US" b="1" dirty="0"/>
        </a:p>
      </dgm:t>
    </dgm:pt>
    <dgm:pt modelId="{9460F06F-201A-4ECE-9542-42335D5DCE6B}" type="parTrans" cxnId="{8D1B565A-12A2-4030-84F4-BA734D8D9741}">
      <dgm:prSet/>
      <dgm:spPr/>
      <dgm:t>
        <a:bodyPr/>
        <a:lstStyle/>
        <a:p>
          <a:endParaRPr lang="en-US"/>
        </a:p>
      </dgm:t>
    </dgm:pt>
    <dgm:pt modelId="{F4A2BB18-5890-44ED-9452-79A441CBE9AE}" type="sibTrans" cxnId="{8D1B565A-12A2-4030-84F4-BA734D8D9741}">
      <dgm:prSet/>
      <dgm:spPr/>
      <dgm:t>
        <a:bodyPr/>
        <a:lstStyle/>
        <a:p>
          <a:endParaRPr lang="en-US"/>
        </a:p>
      </dgm:t>
    </dgm:pt>
    <dgm:pt modelId="{9297082B-6676-444A-9718-648D18238547}">
      <dgm:prSet phldrT="[Text]"/>
      <dgm:spPr/>
      <dgm:t>
        <a:bodyPr/>
        <a:lstStyle/>
        <a:p>
          <a:r>
            <a:rPr lang="en-US" b="1"/>
            <a:t>Optician demonstrates, presents packaged pricing</a:t>
          </a:r>
          <a:endParaRPr lang="en-US" b="1" dirty="0"/>
        </a:p>
      </dgm:t>
    </dgm:pt>
    <dgm:pt modelId="{06B17639-3E6A-48AE-BD93-45DA3A3C9C43}" type="parTrans" cxnId="{24FBD631-39F4-4615-94B3-8747FCDC30C8}">
      <dgm:prSet/>
      <dgm:spPr/>
      <dgm:t>
        <a:bodyPr/>
        <a:lstStyle/>
        <a:p>
          <a:endParaRPr lang="en-US"/>
        </a:p>
      </dgm:t>
    </dgm:pt>
    <dgm:pt modelId="{D2DA35FE-925C-447E-BCB1-257699ADE683}" type="sibTrans" cxnId="{24FBD631-39F4-4615-94B3-8747FCDC30C8}">
      <dgm:prSet/>
      <dgm:spPr/>
      <dgm:t>
        <a:bodyPr/>
        <a:lstStyle/>
        <a:p>
          <a:endParaRPr lang="en-US"/>
        </a:p>
      </dgm:t>
    </dgm:pt>
    <dgm:pt modelId="{2542653E-E8A2-4184-93DB-6C5A487E44EE}">
      <dgm:prSet phldrT="[Text]"/>
      <dgm:spPr/>
      <dgm:t>
        <a:bodyPr/>
        <a:lstStyle/>
        <a:p>
          <a:r>
            <a:rPr lang="en-US" b="1"/>
            <a:t>Restate benefits and value at dispensing</a:t>
          </a:r>
          <a:endParaRPr lang="en-US" b="1" dirty="0"/>
        </a:p>
      </dgm:t>
    </dgm:pt>
    <dgm:pt modelId="{822AC50C-9CDB-4406-A8A5-3B3B6F5ACA3F}" type="parTrans" cxnId="{FCD44920-C23C-49E7-B06D-2816491F4A52}">
      <dgm:prSet/>
      <dgm:spPr/>
      <dgm:t>
        <a:bodyPr/>
        <a:lstStyle/>
        <a:p>
          <a:endParaRPr lang="en-US"/>
        </a:p>
      </dgm:t>
    </dgm:pt>
    <dgm:pt modelId="{C9B212A3-61C8-4846-AA44-32A660E804D1}" type="sibTrans" cxnId="{FCD44920-C23C-49E7-B06D-2816491F4A52}">
      <dgm:prSet/>
      <dgm:spPr/>
      <dgm:t>
        <a:bodyPr/>
        <a:lstStyle/>
        <a:p>
          <a:endParaRPr lang="en-US"/>
        </a:p>
      </dgm:t>
    </dgm:pt>
    <dgm:pt modelId="{182D165C-490F-4FF9-A7A4-45E2A18F7EF0}" type="pres">
      <dgm:prSet presAssocID="{52B7EEA8-2C88-4836-9E15-B0D6A1D1E4C3}" presName="Name0" presStyleCnt="0">
        <dgm:presLayoutVars>
          <dgm:dir/>
          <dgm:resizeHandles/>
        </dgm:presLayoutVars>
      </dgm:prSet>
      <dgm:spPr/>
    </dgm:pt>
    <dgm:pt modelId="{C51121AA-D2FC-471F-8FC0-E1D17F88D170}" type="pres">
      <dgm:prSet presAssocID="{E2DBFAB1-4992-43FE-91DB-1F7A202DFC21}" presName="compNode" presStyleCnt="0"/>
      <dgm:spPr/>
    </dgm:pt>
    <dgm:pt modelId="{AFB536AB-84E2-4A90-A2BE-0F7002FA5C82}" type="pres">
      <dgm:prSet presAssocID="{E2DBFAB1-4992-43FE-91DB-1F7A202DFC21}" presName="dummyConnPt" presStyleCnt="0"/>
      <dgm:spPr/>
    </dgm:pt>
    <dgm:pt modelId="{47D539AF-7092-4D3C-8E5A-6EB09ADD6A81}" type="pres">
      <dgm:prSet presAssocID="{E2DBFAB1-4992-43FE-91DB-1F7A202DFC21}" presName="node" presStyleLbl="node1" presStyleIdx="0" presStyleCnt="12">
        <dgm:presLayoutVars>
          <dgm:bulletEnabled val="1"/>
        </dgm:presLayoutVars>
      </dgm:prSet>
      <dgm:spPr/>
    </dgm:pt>
    <dgm:pt modelId="{414E2C17-5413-434D-B678-B0669756E254}" type="pres">
      <dgm:prSet presAssocID="{65D315BB-2CC2-43D5-B206-19E0364B7AD3}" presName="sibTrans" presStyleLbl="bgSibTrans2D1" presStyleIdx="0" presStyleCnt="11"/>
      <dgm:spPr/>
    </dgm:pt>
    <dgm:pt modelId="{0164DE29-8E70-437F-B4CF-3830E361EA01}" type="pres">
      <dgm:prSet presAssocID="{9E701906-17C7-4335-BEC5-6F7605DCEDA1}" presName="compNode" presStyleCnt="0"/>
      <dgm:spPr/>
    </dgm:pt>
    <dgm:pt modelId="{ADE230D3-7F52-4F95-8C11-E6F03C45C3A6}" type="pres">
      <dgm:prSet presAssocID="{9E701906-17C7-4335-BEC5-6F7605DCEDA1}" presName="dummyConnPt" presStyleCnt="0"/>
      <dgm:spPr/>
    </dgm:pt>
    <dgm:pt modelId="{60794225-268F-45CB-9AB9-33E63B7FCF1D}" type="pres">
      <dgm:prSet presAssocID="{9E701906-17C7-4335-BEC5-6F7605DCEDA1}" presName="node" presStyleLbl="node1" presStyleIdx="1" presStyleCnt="12">
        <dgm:presLayoutVars>
          <dgm:bulletEnabled val="1"/>
        </dgm:presLayoutVars>
      </dgm:prSet>
      <dgm:spPr/>
    </dgm:pt>
    <dgm:pt modelId="{92B222B1-AF9B-4ADD-9460-76DD81E4EA2A}" type="pres">
      <dgm:prSet presAssocID="{8C4F8213-415C-4D90-ACB2-40157AD180D5}" presName="sibTrans" presStyleLbl="bgSibTrans2D1" presStyleIdx="1" presStyleCnt="11"/>
      <dgm:spPr/>
    </dgm:pt>
    <dgm:pt modelId="{32A48E5A-0510-4B6F-BF32-D562372B2EE2}" type="pres">
      <dgm:prSet presAssocID="{A5B71E46-462C-4143-90E2-ADAD526681C7}" presName="compNode" presStyleCnt="0"/>
      <dgm:spPr/>
    </dgm:pt>
    <dgm:pt modelId="{090506D2-7BEB-43D8-8A2C-C8AB46EAC437}" type="pres">
      <dgm:prSet presAssocID="{A5B71E46-462C-4143-90E2-ADAD526681C7}" presName="dummyConnPt" presStyleCnt="0"/>
      <dgm:spPr/>
    </dgm:pt>
    <dgm:pt modelId="{C8703AA7-BD8F-444B-B8C4-B44C11A7C434}" type="pres">
      <dgm:prSet presAssocID="{A5B71E46-462C-4143-90E2-ADAD526681C7}" presName="node" presStyleLbl="node1" presStyleIdx="2" presStyleCnt="12">
        <dgm:presLayoutVars>
          <dgm:bulletEnabled val="1"/>
        </dgm:presLayoutVars>
      </dgm:prSet>
      <dgm:spPr/>
    </dgm:pt>
    <dgm:pt modelId="{DFCBB499-AA0F-4BE9-AB71-5E6941DE7CB2}" type="pres">
      <dgm:prSet presAssocID="{1A3A239B-8171-472D-BE0D-DC96CC388A2E}" presName="sibTrans" presStyleLbl="bgSibTrans2D1" presStyleIdx="2" presStyleCnt="11"/>
      <dgm:spPr/>
    </dgm:pt>
    <dgm:pt modelId="{25D0F12E-6F73-441C-A8A7-EB4CED8A26BD}" type="pres">
      <dgm:prSet presAssocID="{061690C9-3EE1-4486-837B-D83B98DE4B92}" presName="compNode" presStyleCnt="0"/>
      <dgm:spPr/>
    </dgm:pt>
    <dgm:pt modelId="{D31F36D0-22B1-446B-8FE0-9E5EA7C15C7F}" type="pres">
      <dgm:prSet presAssocID="{061690C9-3EE1-4486-837B-D83B98DE4B92}" presName="dummyConnPt" presStyleCnt="0"/>
      <dgm:spPr/>
    </dgm:pt>
    <dgm:pt modelId="{01BC6FEC-CA74-4587-9AEB-61C504BF2B4E}" type="pres">
      <dgm:prSet presAssocID="{061690C9-3EE1-4486-837B-D83B98DE4B92}" presName="node" presStyleLbl="node1" presStyleIdx="3" presStyleCnt="12">
        <dgm:presLayoutVars>
          <dgm:bulletEnabled val="1"/>
        </dgm:presLayoutVars>
      </dgm:prSet>
      <dgm:spPr/>
    </dgm:pt>
    <dgm:pt modelId="{76B762F7-32AB-4E16-AD6F-F0F3FB0F30F1}" type="pres">
      <dgm:prSet presAssocID="{979FC127-6B33-45B3-A19F-6BB7DC0A2DEC}" presName="sibTrans" presStyleLbl="bgSibTrans2D1" presStyleIdx="3" presStyleCnt="11"/>
      <dgm:spPr/>
    </dgm:pt>
    <dgm:pt modelId="{0D60E06A-FFCE-40C0-9966-374DAA8C7649}" type="pres">
      <dgm:prSet presAssocID="{583E5BA8-83CB-4691-9F4C-A653424D951B}" presName="compNode" presStyleCnt="0"/>
      <dgm:spPr/>
    </dgm:pt>
    <dgm:pt modelId="{C54CE8E6-0598-42BD-91D3-A8206F51F1DF}" type="pres">
      <dgm:prSet presAssocID="{583E5BA8-83CB-4691-9F4C-A653424D951B}" presName="dummyConnPt" presStyleCnt="0"/>
      <dgm:spPr/>
    </dgm:pt>
    <dgm:pt modelId="{B758D64C-3877-4ED3-B3BC-6290A538A0E4}" type="pres">
      <dgm:prSet presAssocID="{583E5BA8-83CB-4691-9F4C-A653424D951B}" presName="node" presStyleLbl="node1" presStyleIdx="4" presStyleCnt="12">
        <dgm:presLayoutVars>
          <dgm:bulletEnabled val="1"/>
        </dgm:presLayoutVars>
      </dgm:prSet>
      <dgm:spPr/>
    </dgm:pt>
    <dgm:pt modelId="{07A558B1-DF88-4A74-9E0E-487FDCE8924C}" type="pres">
      <dgm:prSet presAssocID="{CAB9FF6A-04D5-4255-B028-074FA3318907}" presName="sibTrans" presStyleLbl="bgSibTrans2D1" presStyleIdx="4" presStyleCnt="11"/>
      <dgm:spPr/>
    </dgm:pt>
    <dgm:pt modelId="{489AB206-F838-4B9D-A55B-00CC62EB30BC}" type="pres">
      <dgm:prSet presAssocID="{89DC8206-A92D-4B0D-ADED-C7DA37833AC2}" presName="compNode" presStyleCnt="0"/>
      <dgm:spPr/>
    </dgm:pt>
    <dgm:pt modelId="{5C641951-D7C8-46BD-9482-339217C8E501}" type="pres">
      <dgm:prSet presAssocID="{89DC8206-A92D-4B0D-ADED-C7DA37833AC2}" presName="dummyConnPt" presStyleCnt="0"/>
      <dgm:spPr/>
    </dgm:pt>
    <dgm:pt modelId="{AF2C47A3-E919-48D0-B128-EC6885348719}" type="pres">
      <dgm:prSet presAssocID="{89DC8206-A92D-4B0D-ADED-C7DA37833AC2}" presName="node" presStyleLbl="node1" presStyleIdx="5" presStyleCnt="12">
        <dgm:presLayoutVars>
          <dgm:bulletEnabled val="1"/>
        </dgm:presLayoutVars>
      </dgm:prSet>
      <dgm:spPr/>
    </dgm:pt>
    <dgm:pt modelId="{CD307543-3A36-4840-9D1B-0D183EAFC7E4}" type="pres">
      <dgm:prSet presAssocID="{323D33D1-EB4B-4513-B0AE-31DBC1E9D422}" presName="sibTrans" presStyleLbl="bgSibTrans2D1" presStyleIdx="5" presStyleCnt="11"/>
      <dgm:spPr/>
    </dgm:pt>
    <dgm:pt modelId="{59204AE7-E410-4C96-979F-F861D9CB04C8}" type="pres">
      <dgm:prSet presAssocID="{EB0F817D-060F-480C-B77D-663BFD889FDF}" presName="compNode" presStyleCnt="0"/>
      <dgm:spPr/>
    </dgm:pt>
    <dgm:pt modelId="{22DDFCEF-B1A8-49DD-A8C0-EBC23808CF8F}" type="pres">
      <dgm:prSet presAssocID="{EB0F817D-060F-480C-B77D-663BFD889FDF}" presName="dummyConnPt" presStyleCnt="0"/>
      <dgm:spPr/>
    </dgm:pt>
    <dgm:pt modelId="{13F077B2-92E1-4796-B1DF-32FE88D1C68B}" type="pres">
      <dgm:prSet presAssocID="{EB0F817D-060F-480C-B77D-663BFD889FDF}" presName="node" presStyleLbl="node1" presStyleIdx="6" presStyleCnt="12">
        <dgm:presLayoutVars>
          <dgm:bulletEnabled val="1"/>
        </dgm:presLayoutVars>
      </dgm:prSet>
      <dgm:spPr/>
    </dgm:pt>
    <dgm:pt modelId="{93089388-8B35-446D-8B0B-FE6B84E2C4F4}" type="pres">
      <dgm:prSet presAssocID="{53988E46-177F-4E2E-A466-48357D1A8C6D}" presName="sibTrans" presStyleLbl="bgSibTrans2D1" presStyleIdx="6" presStyleCnt="11"/>
      <dgm:spPr/>
    </dgm:pt>
    <dgm:pt modelId="{9CE9D5CF-F610-49A7-9B82-92829FA9FE77}" type="pres">
      <dgm:prSet presAssocID="{ED1B4D6F-488E-4831-98BD-2B93F44A0AFB}" presName="compNode" presStyleCnt="0"/>
      <dgm:spPr/>
    </dgm:pt>
    <dgm:pt modelId="{C20B31A6-8898-415B-9866-EB33652E9A7D}" type="pres">
      <dgm:prSet presAssocID="{ED1B4D6F-488E-4831-98BD-2B93F44A0AFB}" presName="dummyConnPt" presStyleCnt="0"/>
      <dgm:spPr/>
    </dgm:pt>
    <dgm:pt modelId="{FA6F3E6E-AE68-436B-97EE-3797DEDB2DB9}" type="pres">
      <dgm:prSet presAssocID="{ED1B4D6F-488E-4831-98BD-2B93F44A0AFB}" presName="node" presStyleLbl="node1" presStyleIdx="7" presStyleCnt="12">
        <dgm:presLayoutVars>
          <dgm:bulletEnabled val="1"/>
        </dgm:presLayoutVars>
      </dgm:prSet>
      <dgm:spPr/>
    </dgm:pt>
    <dgm:pt modelId="{AA71511F-B48B-481E-B760-08E2B2B1968F}" type="pres">
      <dgm:prSet presAssocID="{39E20092-4F89-4FE7-B726-1F0FF399190F}" presName="sibTrans" presStyleLbl="bgSibTrans2D1" presStyleIdx="7" presStyleCnt="11"/>
      <dgm:spPr/>
    </dgm:pt>
    <dgm:pt modelId="{90E944D1-9B2A-4E52-917F-DE0535EFA222}" type="pres">
      <dgm:prSet presAssocID="{208877F7-1600-4633-90E3-6F7F8298110E}" presName="compNode" presStyleCnt="0"/>
      <dgm:spPr/>
    </dgm:pt>
    <dgm:pt modelId="{80C4B421-D834-4104-99F5-F6FD19BB6719}" type="pres">
      <dgm:prSet presAssocID="{208877F7-1600-4633-90E3-6F7F8298110E}" presName="dummyConnPt" presStyleCnt="0"/>
      <dgm:spPr/>
    </dgm:pt>
    <dgm:pt modelId="{D30B953F-EB46-4DB6-BE01-F8940865A728}" type="pres">
      <dgm:prSet presAssocID="{208877F7-1600-4633-90E3-6F7F8298110E}" presName="node" presStyleLbl="node1" presStyleIdx="8" presStyleCnt="12">
        <dgm:presLayoutVars>
          <dgm:bulletEnabled val="1"/>
        </dgm:presLayoutVars>
      </dgm:prSet>
      <dgm:spPr/>
    </dgm:pt>
    <dgm:pt modelId="{9041E300-C50E-4339-9112-698A6F55906A}" type="pres">
      <dgm:prSet presAssocID="{9D77FDB4-D4B5-4564-9BC8-74BB2C89AA97}" presName="sibTrans" presStyleLbl="bgSibTrans2D1" presStyleIdx="8" presStyleCnt="11"/>
      <dgm:spPr/>
    </dgm:pt>
    <dgm:pt modelId="{CA321ECB-0428-4DFA-BC21-D758D366EAA8}" type="pres">
      <dgm:prSet presAssocID="{94F4BE2A-78B9-473B-9FB1-8EBBB1460DF3}" presName="compNode" presStyleCnt="0"/>
      <dgm:spPr/>
    </dgm:pt>
    <dgm:pt modelId="{A69FD58B-54AE-4637-AD65-166784D18D69}" type="pres">
      <dgm:prSet presAssocID="{94F4BE2A-78B9-473B-9FB1-8EBBB1460DF3}" presName="dummyConnPt" presStyleCnt="0"/>
      <dgm:spPr/>
    </dgm:pt>
    <dgm:pt modelId="{F18BBF1C-4787-455B-81E4-B8252D5650E1}" type="pres">
      <dgm:prSet presAssocID="{94F4BE2A-78B9-473B-9FB1-8EBBB1460DF3}" presName="node" presStyleLbl="node1" presStyleIdx="9" presStyleCnt="12">
        <dgm:presLayoutVars>
          <dgm:bulletEnabled val="1"/>
        </dgm:presLayoutVars>
      </dgm:prSet>
      <dgm:spPr/>
    </dgm:pt>
    <dgm:pt modelId="{1615FD98-2DB4-4BBC-97FA-66E4F886D458}" type="pres">
      <dgm:prSet presAssocID="{F4A2BB18-5890-44ED-9452-79A441CBE9AE}" presName="sibTrans" presStyleLbl="bgSibTrans2D1" presStyleIdx="9" presStyleCnt="11"/>
      <dgm:spPr/>
    </dgm:pt>
    <dgm:pt modelId="{31592543-91AD-41D3-A809-DCB96E332FB8}" type="pres">
      <dgm:prSet presAssocID="{9297082B-6676-444A-9718-648D18238547}" presName="compNode" presStyleCnt="0"/>
      <dgm:spPr/>
    </dgm:pt>
    <dgm:pt modelId="{D4DFF459-9505-4066-812A-54ABE1385D75}" type="pres">
      <dgm:prSet presAssocID="{9297082B-6676-444A-9718-648D18238547}" presName="dummyConnPt" presStyleCnt="0"/>
      <dgm:spPr/>
    </dgm:pt>
    <dgm:pt modelId="{4B9E3E34-5AC8-40E5-8020-CF33732DCB02}" type="pres">
      <dgm:prSet presAssocID="{9297082B-6676-444A-9718-648D18238547}" presName="node" presStyleLbl="node1" presStyleIdx="10" presStyleCnt="12">
        <dgm:presLayoutVars>
          <dgm:bulletEnabled val="1"/>
        </dgm:presLayoutVars>
      </dgm:prSet>
      <dgm:spPr/>
    </dgm:pt>
    <dgm:pt modelId="{0C7FA1B3-9EE0-4DC2-8FA5-8D6F9C5A7B98}" type="pres">
      <dgm:prSet presAssocID="{D2DA35FE-925C-447E-BCB1-257699ADE683}" presName="sibTrans" presStyleLbl="bgSibTrans2D1" presStyleIdx="10" presStyleCnt="11"/>
      <dgm:spPr/>
    </dgm:pt>
    <dgm:pt modelId="{FA46CB7E-3E58-4422-9E72-8A594829507E}" type="pres">
      <dgm:prSet presAssocID="{2542653E-E8A2-4184-93DB-6C5A487E44EE}" presName="compNode" presStyleCnt="0"/>
      <dgm:spPr/>
    </dgm:pt>
    <dgm:pt modelId="{78FD8836-B85D-43C8-888C-3EA1AC63E175}" type="pres">
      <dgm:prSet presAssocID="{2542653E-E8A2-4184-93DB-6C5A487E44EE}" presName="dummyConnPt" presStyleCnt="0"/>
      <dgm:spPr/>
    </dgm:pt>
    <dgm:pt modelId="{A0BC42CF-E38C-4A56-9F33-771304CCBCEE}" type="pres">
      <dgm:prSet presAssocID="{2542653E-E8A2-4184-93DB-6C5A487E44EE}" presName="node" presStyleLbl="node1" presStyleIdx="11" presStyleCnt="12">
        <dgm:presLayoutVars>
          <dgm:bulletEnabled val="1"/>
        </dgm:presLayoutVars>
      </dgm:prSet>
      <dgm:spPr/>
    </dgm:pt>
  </dgm:ptLst>
  <dgm:cxnLst>
    <dgm:cxn modelId="{C977F30D-1CA5-4EAA-A47B-1230F980DC0A}" srcId="{52B7EEA8-2C88-4836-9E15-B0D6A1D1E4C3}" destId="{89DC8206-A92D-4B0D-ADED-C7DA37833AC2}" srcOrd="5" destOrd="0" parTransId="{5318D121-838D-4CB6-B0AD-693217108FEE}" sibTransId="{323D33D1-EB4B-4513-B0AE-31DBC1E9D422}"/>
    <dgm:cxn modelId="{33AE9614-2627-4E2C-A4A6-59E1F6FD42A3}" type="presOf" srcId="{A5B71E46-462C-4143-90E2-ADAD526681C7}" destId="{C8703AA7-BD8F-444B-B8C4-B44C11A7C434}" srcOrd="0" destOrd="0" presId="urn:microsoft.com/office/officeart/2005/8/layout/bProcess4"/>
    <dgm:cxn modelId="{0A69AC14-93AB-4F27-984A-FE5EED8D0EC6}" type="presOf" srcId="{D2DA35FE-925C-447E-BCB1-257699ADE683}" destId="{0C7FA1B3-9EE0-4DC2-8FA5-8D6F9C5A7B98}" srcOrd="0" destOrd="0" presId="urn:microsoft.com/office/officeart/2005/8/layout/bProcess4"/>
    <dgm:cxn modelId="{FCD44920-C23C-49E7-B06D-2816491F4A52}" srcId="{52B7EEA8-2C88-4836-9E15-B0D6A1D1E4C3}" destId="{2542653E-E8A2-4184-93DB-6C5A487E44EE}" srcOrd="11" destOrd="0" parTransId="{822AC50C-9CDB-4406-A8A5-3B3B6F5ACA3F}" sibTransId="{C9B212A3-61C8-4846-AA44-32A660E804D1}"/>
    <dgm:cxn modelId="{20D82F27-A80E-479C-BABC-BC3F1D4F5023}" srcId="{52B7EEA8-2C88-4836-9E15-B0D6A1D1E4C3}" destId="{EB0F817D-060F-480C-B77D-663BFD889FDF}" srcOrd="6" destOrd="0" parTransId="{64074F71-AA7E-4ED5-812D-A2DCFBBE667E}" sibTransId="{53988E46-177F-4E2E-A466-48357D1A8C6D}"/>
    <dgm:cxn modelId="{78418030-E6CF-4F36-8972-4A5733998A3D}" type="presOf" srcId="{F4A2BB18-5890-44ED-9452-79A441CBE9AE}" destId="{1615FD98-2DB4-4BBC-97FA-66E4F886D458}" srcOrd="0" destOrd="0" presId="urn:microsoft.com/office/officeart/2005/8/layout/bProcess4"/>
    <dgm:cxn modelId="{24FBD631-39F4-4615-94B3-8747FCDC30C8}" srcId="{52B7EEA8-2C88-4836-9E15-B0D6A1D1E4C3}" destId="{9297082B-6676-444A-9718-648D18238547}" srcOrd="10" destOrd="0" parTransId="{06B17639-3E6A-48AE-BD93-45DA3A3C9C43}" sibTransId="{D2DA35FE-925C-447E-BCB1-257699ADE683}"/>
    <dgm:cxn modelId="{A6214137-6AF8-447D-842B-585C53059654}" type="presOf" srcId="{E2DBFAB1-4992-43FE-91DB-1F7A202DFC21}" destId="{47D539AF-7092-4D3C-8E5A-6EB09ADD6A81}" srcOrd="0" destOrd="0" presId="urn:microsoft.com/office/officeart/2005/8/layout/bProcess4"/>
    <dgm:cxn modelId="{4D385C39-7AF1-4278-8FE5-ABB775C819CD}" type="presOf" srcId="{ED1B4D6F-488E-4831-98BD-2B93F44A0AFB}" destId="{FA6F3E6E-AE68-436B-97EE-3797DEDB2DB9}" srcOrd="0" destOrd="0" presId="urn:microsoft.com/office/officeart/2005/8/layout/bProcess4"/>
    <dgm:cxn modelId="{A3E48C39-AC56-49F3-9FF7-7AF7CDAD0A3C}" type="presOf" srcId="{65D315BB-2CC2-43D5-B206-19E0364B7AD3}" destId="{414E2C17-5413-434D-B678-B0669756E254}" srcOrd="0" destOrd="0" presId="urn:microsoft.com/office/officeart/2005/8/layout/bProcess4"/>
    <dgm:cxn modelId="{CA4E0A3F-B6D7-4D1D-A451-79A20698224D}" type="presOf" srcId="{94F4BE2A-78B9-473B-9FB1-8EBBB1460DF3}" destId="{F18BBF1C-4787-455B-81E4-B8252D5650E1}" srcOrd="0" destOrd="0" presId="urn:microsoft.com/office/officeart/2005/8/layout/bProcess4"/>
    <dgm:cxn modelId="{9F57373F-C69D-46A8-89C5-4388E28919A3}" type="presOf" srcId="{583E5BA8-83CB-4691-9F4C-A653424D951B}" destId="{B758D64C-3877-4ED3-B3BC-6290A538A0E4}" srcOrd="0" destOrd="0" presId="urn:microsoft.com/office/officeart/2005/8/layout/bProcess4"/>
    <dgm:cxn modelId="{02EA715D-5A0B-423E-B6F5-1D6024EA4260}" type="presOf" srcId="{9297082B-6676-444A-9718-648D18238547}" destId="{4B9E3E34-5AC8-40E5-8020-CF33732DCB02}" srcOrd="0" destOrd="0" presId="urn:microsoft.com/office/officeart/2005/8/layout/bProcess4"/>
    <dgm:cxn modelId="{C22FC766-87A9-4B7D-882B-918A3C995C8A}" type="presOf" srcId="{52B7EEA8-2C88-4836-9E15-B0D6A1D1E4C3}" destId="{182D165C-490F-4FF9-A7A4-45E2A18F7EF0}" srcOrd="0" destOrd="0" presId="urn:microsoft.com/office/officeart/2005/8/layout/bProcess4"/>
    <dgm:cxn modelId="{0EFD3E47-F547-4F06-8B0D-16C5D42B0A6F}" srcId="{52B7EEA8-2C88-4836-9E15-B0D6A1D1E4C3}" destId="{A5B71E46-462C-4143-90E2-ADAD526681C7}" srcOrd="2" destOrd="0" parTransId="{3B801ADA-FA01-4CCB-A278-237FA071E9EC}" sibTransId="{1A3A239B-8171-472D-BE0D-DC96CC388A2E}"/>
    <dgm:cxn modelId="{AF9FC369-8ABA-4BF5-ACE5-36E26720B0EE}" type="presOf" srcId="{979FC127-6B33-45B3-A19F-6BB7DC0A2DEC}" destId="{76B762F7-32AB-4E16-AD6F-F0F3FB0F30F1}" srcOrd="0" destOrd="0" presId="urn:microsoft.com/office/officeart/2005/8/layout/bProcess4"/>
    <dgm:cxn modelId="{1D13546A-2E59-49AD-AA41-AABC7DE11E73}" type="presOf" srcId="{208877F7-1600-4633-90E3-6F7F8298110E}" destId="{D30B953F-EB46-4DB6-BE01-F8940865A728}" srcOrd="0" destOrd="0" presId="urn:microsoft.com/office/officeart/2005/8/layout/bProcess4"/>
    <dgm:cxn modelId="{D41ACD6A-8ED8-4EF3-9AD9-9286379478D9}" srcId="{52B7EEA8-2C88-4836-9E15-B0D6A1D1E4C3}" destId="{061690C9-3EE1-4486-837B-D83B98DE4B92}" srcOrd="3" destOrd="0" parTransId="{A570D6B4-7292-4AA1-988D-1DFDC11FB06A}" sibTransId="{979FC127-6B33-45B3-A19F-6BB7DC0A2DEC}"/>
    <dgm:cxn modelId="{D7BC2E6D-DAAA-4879-A440-7BF50F15CF2C}" type="presOf" srcId="{061690C9-3EE1-4486-837B-D83B98DE4B92}" destId="{01BC6FEC-CA74-4587-9AEB-61C504BF2B4E}" srcOrd="0" destOrd="0" presId="urn:microsoft.com/office/officeart/2005/8/layout/bProcess4"/>
    <dgm:cxn modelId="{0B6A686D-4C42-473C-9F15-1850D2D00D34}" srcId="{52B7EEA8-2C88-4836-9E15-B0D6A1D1E4C3}" destId="{583E5BA8-83CB-4691-9F4C-A653424D951B}" srcOrd="4" destOrd="0" parTransId="{555EDFDD-9419-47FC-B5C9-49A6ADA89736}" sibTransId="{CAB9FF6A-04D5-4255-B028-074FA3318907}"/>
    <dgm:cxn modelId="{3443DD6D-68E3-45BB-9702-7285C3A2CB55}" type="presOf" srcId="{9E701906-17C7-4335-BEC5-6F7605DCEDA1}" destId="{60794225-268F-45CB-9AB9-33E63B7FCF1D}" srcOrd="0" destOrd="0" presId="urn:microsoft.com/office/officeart/2005/8/layout/bProcess4"/>
    <dgm:cxn modelId="{9D361671-1A1D-4E11-B45C-26A000A8D317}" type="presOf" srcId="{323D33D1-EB4B-4513-B0AE-31DBC1E9D422}" destId="{CD307543-3A36-4840-9D1B-0D183EAFC7E4}" srcOrd="0" destOrd="0" presId="urn:microsoft.com/office/officeart/2005/8/layout/bProcess4"/>
    <dgm:cxn modelId="{1EED7972-C33F-4A7C-90E0-81DD8DB093C3}" type="presOf" srcId="{89DC8206-A92D-4B0D-ADED-C7DA37833AC2}" destId="{AF2C47A3-E919-48D0-B128-EC6885348719}" srcOrd="0" destOrd="0" presId="urn:microsoft.com/office/officeart/2005/8/layout/bProcess4"/>
    <dgm:cxn modelId="{B8E7B672-5DAA-4FE2-A63D-084A78C7A6A1}" srcId="{52B7EEA8-2C88-4836-9E15-B0D6A1D1E4C3}" destId="{ED1B4D6F-488E-4831-98BD-2B93F44A0AFB}" srcOrd="7" destOrd="0" parTransId="{13A4CC3C-2D11-4394-A773-5BF176007596}" sibTransId="{39E20092-4F89-4FE7-B726-1F0FF399190F}"/>
    <dgm:cxn modelId="{A5954774-69C4-47BD-BC47-B82AB2D28A07}" type="presOf" srcId="{2542653E-E8A2-4184-93DB-6C5A487E44EE}" destId="{A0BC42CF-E38C-4A56-9F33-771304CCBCEE}" srcOrd="0" destOrd="0" presId="urn:microsoft.com/office/officeart/2005/8/layout/bProcess4"/>
    <dgm:cxn modelId="{0A2A3176-6E66-41C2-91DC-7F17D467DF6B}" srcId="{52B7EEA8-2C88-4836-9E15-B0D6A1D1E4C3}" destId="{E2DBFAB1-4992-43FE-91DB-1F7A202DFC21}" srcOrd="0" destOrd="0" parTransId="{CB561A1F-9EF0-4429-BB31-F07C0B9D5A18}" sibTransId="{65D315BB-2CC2-43D5-B206-19E0364B7AD3}"/>
    <dgm:cxn modelId="{5E74DE76-46AD-40D2-8DB9-57F8199AB83C}" type="presOf" srcId="{9D77FDB4-D4B5-4564-9BC8-74BB2C89AA97}" destId="{9041E300-C50E-4339-9112-698A6F55906A}" srcOrd="0" destOrd="0" presId="urn:microsoft.com/office/officeart/2005/8/layout/bProcess4"/>
    <dgm:cxn modelId="{38BC2857-E77C-4922-9424-59B58BF9B74B}" srcId="{52B7EEA8-2C88-4836-9E15-B0D6A1D1E4C3}" destId="{9E701906-17C7-4335-BEC5-6F7605DCEDA1}" srcOrd="1" destOrd="0" parTransId="{C89187C1-6E78-4EDD-B9B7-8E2523AF1F61}" sibTransId="{8C4F8213-415C-4D90-ACB2-40157AD180D5}"/>
    <dgm:cxn modelId="{8D1B565A-12A2-4030-84F4-BA734D8D9741}" srcId="{52B7EEA8-2C88-4836-9E15-B0D6A1D1E4C3}" destId="{94F4BE2A-78B9-473B-9FB1-8EBBB1460DF3}" srcOrd="9" destOrd="0" parTransId="{9460F06F-201A-4ECE-9542-42335D5DCE6B}" sibTransId="{F4A2BB18-5890-44ED-9452-79A441CBE9AE}"/>
    <dgm:cxn modelId="{FD2F7E86-68B9-47CE-9A43-CD107115E09D}" type="presOf" srcId="{1A3A239B-8171-472D-BE0D-DC96CC388A2E}" destId="{DFCBB499-AA0F-4BE9-AB71-5E6941DE7CB2}" srcOrd="0" destOrd="0" presId="urn:microsoft.com/office/officeart/2005/8/layout/bProcess4"/>
    <dgm:cxn modelId="{CABC51C1-7C63-409D-930B-6E4D265519EF}" type="presOf" srcId="{8C4F8213-415C-4D90-ACB2-40157AD180D5}" destId="{92B222B1-AF9B-4ADD-9460-76DD81E4EA2A}" srcOrd="0" destOrd="0" presId="urn:microsoft.com/office/officeart/2005/8/layout/bProcess4"/>
    <dgm:cxn modelId="{FBCD52C7-FE0F-4CDD-838A-4FE2F2A9BA4C}" type="presOf" srcId="{39E20092-4F89-4FE7-B726-1F0FF399190F}" destId="{AA71511F-B48B-481E-B760-08E2B2B1968F}" srcOrd="0" destOrd="0" presId="urn:microsoft.com/office/officeart/2005/8/layout/bProcess4"/>
    <dgm:cxn modelId="{9D7205CC-BA20-426C-A715-A10874B17E01}" type="presOf" srcId="{EB0F817D-060F-480C-B77D-663BFD889FDF}" destId="{13F077B2-92E1-4796-B1DF-32FE88D1C68B}" srcOrd="0" destOrd="0" presId="urn:microsoft.com/office/officeart/2005/8/layout/bProcess4"/>
    <dgm:cxn modelId="{B8237EF0-39AA-45DF-85D2-62BED02F3E69}" type="presOf" srcId="{53988E46-177F-4E2E-A466-48357D1A8C6D}" destId="{93089388-8B35-446D-8B0B-FE6B84E2C4F4}" srcOrd="0" destOrd="0" presId="urn:microsoft.com/office/officeart/2005/8/layout/bProcess4"/>
    <dgm:cxn modelId="{8341ABF3-7A41-461D-8632-B828793A9C41}" type="presOf" srcId="{CAB9FF6A-04D5-4255-B028-074FA3318907}" destId="{07A558B1-DF88-4A74-9E0E-487FDCE8924C}" srcOrd="0" destOrd="0" presId="urn:microsoft.com/office/officeart/2005/8/layout/bProcess4"/>
    <dgm:cxn modelId="{DB94C6FC-0465-4DFB-8FEC-58AAC2E7053B}" srcId="{52B7EEA8-2C88-4836-9E15-B0D6A1D1E4C3}" destId="{208877F7-1600-4633-90E3-6F7F8298110E}" srcOrd="8" destOrd="0" parTransId="{955E1328-A0EF-4093-BA69-7F8DE89D7F6F}" sibTransId="{9D77FDB4-D4B5-4564-9BC8-74BB2C89AA97}"/>
    <dgm:cxn modelId="{A02A094D-FB3D-4173-9EB2-46BEDA315492}" type="presParOf" srcId="{182D165C-490F-4FF9-A7A4-45E2A18F7EF0}" destId="{C51121AA-D2FC-471F-8FC0-E1D17F88D170}" srcOrd="0" destOrd="0" presId="urn:microsoft.com/office/officeart/2005/8/layout/bProcess4"/>
    <dgm:cxn modelId="{DE8A0AB4-BBF6-4170-AE77-C93F80773B54}" type="presParOf" srcId="{C51121AA-D2FC-471F-8FC0-E1D17F88D170}" destId="{AFB536AB-84E2-4A90-A2BE-0F7002FA5C82}" srcOrd="0" destOrd="0" presId="urn:microsoft.com/office/officeart/2005/8/layout/bProcess4"/>
    <dgm:cxn modelId="{3B41AD14-EDF6-46DC-B86A-9B467E1455E1}" type="presParOf" srcId="{C51121AA-D2FC-471F-8FC0-E1D17F88D170}" destId="{47D539AF-7092-4D3C-8E5A-6EB09ADD6A81}" srcOrd="1" destOrd="0" presId="urn:microsoft.com/office/officeart/2005/8/layout/bProcess4"/>
    <dgm:cxn modelId="{77859830-F23F-4C3B-972D-7D56DEB2F6CB}" type="presParOf" srcId="{182D165C-490F-4FF9-A7A4-45E2A18F7EF0}" destId="{414E2C17-5413-434D-B678-B0669756E254}" srcOrd="1" destOrd="0" presId="urn:microsoft.com/office/officeart/2005/8/layout/bProcess4"/>
    <dgm:cxn modelId="{095F393A-5355-4078-90A7-0112EAAB50DD}" type="presParOf" srcId="{182D165C-490F-4FF9-A7A4-45E2A18F7EF0}" destId="{0164DE29-8E70-437F-B4CF-3830E361EA01}" srcOrd="2" destOrd="0" presId="urn:microsoft.com/office/officeart/2005/8/layout/bProcess4"/>
    <dgm:cxn modelId="{EA5D621D-95D5-4AFB-A7F8-1B1F783E1E13}" type="presParOf" srcId="{0164DE29-8E70-437F-B4CF-3830E361EA01}" destId="{ADE230D3-7F52-4F95-8C11-E6F03C45C3A6}" srcOrd="0" destOrd="0" presId="urn:microsoft.com/office/officeart/2005/8/layout/bProcess4"/>
    <dgm:cxn modelId="{3444B875-B487-496E-B343-CC0D6D8A8AF8}" type="presParOf" srcId="{0164DE29-8E70-437F-B4CF-3830E361EA01}" destId="{60794225-268F-45CB-9AB9-33E63B7FCF1D}" srcOrd="1" destOrd="0" presId="urn:microsoft.com/office/officeart/2005/8/layout/bProcess4"/>
    <dgm:cxn modelId="{98410579-BD80-4283-877C-14436664C0F1}" type="presParOf" srcId="{182D165C-490F-4FF9-A7A4-45E2A18F7EF0}" destId="{92B222B1-AF9B-4ADD-9460-76DD81E4EA2A}" srcOrd="3" destOrd="0" presId="urn:microsoft.com/office/officeart/2005/8/layout/bProcess4"/>
    <dgm:cxn modelId="{AB98D137-1700-4F7B-B27C-B2A2F2DD9BBC}" type="presParOf" srcId="{182D165C-490F-4FF9-A7A4-45E2A18F7EF0}" destId="{32A48E5A-0510-4B6F-BF32-D562372B2EE2}" srcOrd="4" destOrd="0" presId="urn:microsoft.com/office/officeart/2005/8/layout/bProcess4"/>
    <dgm:cxn modelId="{BE95C3A7-5AE2-499F-9997-0839D2B09EE7}" type="presParOf" srcId="{32A48E5A-0510-4B6F-BF32-D562372B2EE2}" destId="{090506D2-7BEB-43D8-8A2C-C8AB46EAC437}" srcOrd="0" destOrd="0" presId="urn:microsoft.com/office/officeart/2005/8/layout/bProcess4"/>
    <dgm:cxn modelId="{FC7860BC-B58A-4B99-8A6D-814365EAA174}" type="presParOf" srcId="{32A48E5A-0510-4B6F-BF32-D562372B2EE2}" destId="{C8703AA7-BD8F-444B-B8C4-B44C11A7C434}" srcOrd="1" destOrd="0" presId="urn:microsoft.com/office/officeart/2005/8/layout/bProcess4"/>
    <dgm:cxn modelId="{2EA2A83E-C817-4648-921D-D1B3811C66BE}" type="presParOf" srcId="{182D165C-490F-4FF9-A7A4-45E2A18F7EF0}" destId="{DFCBB499-AA0F-4BE9-AB71-5E6941DE7CB2}" srcOrd="5" destOrd="0" presId="urn:microsoft.com/office/officeart/2005/8/layout/bProcess4"/>
    <dgm:cxn modelId="{7D4AF44E-1DF0-49A6-B6B0-28803B208B21}" type="presParOf" srcId="{182D165C-490F-4FF9-A7A4-45E2A18F7EF0}" destId="{25D0F12E-6F73-441C-A8A7-EB4CED8A26BD}" srcOrd="6" destOrd="0" presId="urn:microsoft.com/office/officeart/2005/8/layout/bProcess4"/>
    <dgm:cxn modelId="{87308255-A14D-413E-8835-3F1D8136F2C5}" type="presParOf" srcId="{25D0F12E-6F73-441C-A8A7-EB4CED8A26BD}" destId="{D31F36D0-22B1-446B-8FE0-9E5EA7C15C7F}" srcOrd="0" destOrd="0" presId="urn:microsoft.com/office/officeart/2005/8/layout/bProcess4"/>
    <dgm:cxn modelId="{3766A0E7-1DEB-4AC4-95D7-B17A251110CF}" type="presParOf" srcId="{25D0F12E-6F73-441C-A8A7-EB4CED8A26BD}" destId="{01BC6FEC-CA74-4587-9AEB-61C504BF2B4E}" srcOrd="1" destOrd="0" presId="urn:microsoft.com/office/officeart/2005/8/layout/bProcess4"/>
    <dgm:cxn modelId="{9AF562AA-E514-4F69-BF9A-18EBF2D5E856}" type="presParOf" srcId="{182D165C-490F-4FF9-A7A4-45E2A18F7EF0}" destId="{76B762F7-32AB-4E16-AD6F-F0F3FB0F30F1}" srcOrd="7" destOrd="0" presId="urn:microsoft.com/office/officeart/2005/8/layout/bProcess4"/>
    <dgm:cxn modelId="{2E9A06ED-E3C0-4A04-8693-ED97051588EC}" type="presParOf" srcId="{182D165C-490F-4FF9-A7A4-45E2A18F7EF0}" destId="{0D60E06A-FFCE-40C0-9966-374DAA8C7649}" srcOrd="8" destOrd="0" presId="urn:microsoft.com/office/officeart/2005/8/layout/bProcess4"/>
    <dgm:cxn modelId="{D5494B67-896E-4337-8C62-47BD3DD0A348}" type="presParOf" srcId="{0D60E06A-FFCE-40C0-9966-374DAA8C7649}" destId="{C54CE8E6-0598-42BD-91D3-A8206F51F1DF}" srcOrd="0" destOrd="0" presId="urn:microsoft.com/office/officeart/2005/8/layout/bProcess4"/>
    <dgm:cxn modelId="{1E01DB6D-F2E8-4DBD-B7D1-955FCE11B52F}" type="presParOf" srcId="{0D60E06A-FFCE-40C0-9966-374DAA8C7649}" destId="{B758D64C-3877-4ED3-B3BC-6290A538A0E4}" srcOrd="1" destOrd="0" presId="urn:microsoft.com/office/officeart/2005/8/layout/bProcess4"/>
    <dgm:cxn modelId="{F0BC2810-7886-47BA-9F5D-45CAD6746E2A}" type="presParOf" srcId="{182D165C-490F-4FF9-A7A4-45E2A18F7EF0}" destId="{07A558B1-DF88-4A74-9E0E-487FDCE8924C}" srcOrd="9" destOrd="0" presId="urn:microsoft.com/office/officeart/2005/8/layout/bProcess4"/>
    <dgm:cxn modelId="{A4109106-2F71-4759-9F0B-8B75F19F3106}" type="presParOf" srcId="{182D165C-490F-4FF9-A7A4-45E2A18F7EF0}" destId="{489AB206-F838-4B9D-A55B-00CC62EB30BC}" srcOrd="10" destOrd="0" presId="urn:microsoft.com/office/officeart/2005/8/layout/bProcess4"/>
    <dgm:cxn modelId="{3B4FD7C3-20D4-43C7-90DB-4C9DE4B00A00}" type="presParOf" srcId="{489AB206-F838-4B9D-A55B-00CC62EB30BC}" destId="{5C641951-D7C8-46BD-9482-339217C8E501}" srcOrd="0" destOrd="0" presId="urn:microsoft.com/office/officeart/2005/8/layout/bProcess4"/>
    <dgm:cxn modelId="{987EDD1F-774A-43FA-8D7E-4BF187F49E42}" type="presParOf" srcId="{489AB206-F838-4B9D-A55B-00CC62EB30BC}" destId="{AF2C47A3-E919-48D0-B128-EC6885348719}" srcOrd="1" destOrd="0" presId="urn:microsoft.com/office/officeart/2005/8/layout/bProcess4"/>
    <dgm:cxn modelId="{D2FBCD76-B5A5-4EA9-A475-05BB9A7D7A51}" type="presParOf" srcId="{182D165C-490F-4FF9-A7A4-45E2A18F7EF0}" destId="{CD307543-3A36-4840-9D1B-0D183EAFC7E4}" srcOrd="11" destOrd="0" presId="urn:microsoft.com/office/officeart/2005/8/layout/bProcess4"/>
    <dgm:cxn modelId="{14A15984-9045-470C-B2DF-BB4A758D244F}" type="presParOf" srcId="{182D165C-490F-4FF9-A7A4-45E2A18F7EF0}" destId="{59204AE7-E410-4C96-979F-F861D9CB04C8}" srcOrd="12" destOrd="0" presId="urn:microsoft.com/office/officeart/2005/8/layout/bProcess4"/>
    <dgm:cxn modelId="{E5E1C45B-1B00-49FD-92B5-9FFF71B10F3F}" type="presParOf" srcId="{59204AE7-E410-4C96-979F-F861D9CB04C8}" destId="{22DDFCEF-B1A8-49DD-A8C0-EBC23808CF8F}" srcOrd="0" destOrd="0" presId="urn:microsoft.com/office/officeart/2005/8/layout/bProcess4"/>
    <dgm:cxn modelId="{0F6FE183-DD8A-4B81-AB0E-D52CA1FCBB92}" type="presParOf" srcId="{59204AE7-E410-4C96-979F-F861D9CB04C8}" destId="{13F077B2-92E1-4796-B1DF-32FE88D1C68B}" srcOrd="1" destOrd="0" presId="urn:microsoft.com/office/officeart/2005/8/layout/bProcess4"/>
    <dgm:cxn modelId="{D2586892-83C9-4F6F-AF55-452486035C83}" type="presParOf" srcId="{182D165C-490F-4FF9-A7A4-45E2A18F7EF0}" destId="{93089388-8B35-446D-8B0B-FE6B84E2C4F4}" srcOrd="13" destOrd="0" presId="urn:microsoft.com/office/officeart/2005/8/layout/bProcess4"/>
    <dgm:cxn modelId="{A3544959-AEBB-4D13-BFFE-5E33FFACBEC2}" type="presParOf" srcId="{182D165C-490F-4FF9-A7A4-45E2A18F7EF0}" destId="{9CE9D5CF-F610-49A7-9B82-92829FA9FE77}" srcOrd="14" destOrd="0" presId="urn:microsoft.com/office/officeart/2005/8/layout/bProcess4"/>
    <dgm:cxn modelId="{04EC569C-80FC-4408-AD28-12F687CB640F}" type="presParOf" srcId="{9CE9D5CF-F610-49A7-9B82-92829FA9FE77}" destId="{C20B31A6-8898-415B-9866-EB33652E9A7D}" srcOrd="0" destOrd="0" presId="urn:microsoft.com/office/officeart/2005/8/layout/bProcess4"/>
    <dgm:cxn modelId="{7EEABAEE-46FE-443D-873E-2B8DF6919DF5}" type="presParOf" srcId="{9CE9D5CF-F610-49A7-9B82-92829FA9FE77}" destId="{FA6F3E6E-AE68-436B-97EE-3797DEDB2DB9}" srcOrd="1" destOrd="0" presId="urn:microsoft.com/office/officeart/2005/8/layout/bProcess4"/>
    <dgm:cxn modelId="{8FEA7F27-7026-43CC-8DFC-451C4148B65D}" type="presParOf" srcId="{182D165C-490F-4FF9-A7A4-45E2A18F7EF0}" destId="{AA71511F-B48B-481E-B760-08E2B2B1968F}" srcOrd="15" destOrd="0" presId="urn:microsoft.com/office/officeart/2005/8/layout/bProcess4"/>
    <dgm:cxn modelId="{E21154D8-E198-4BE0-A94A-65573C8D9304}" type="presParOf" srcId="{182D165C-490F-4FF9-A7A4-45E2A18F7EF0}" destId="{90E944D1-9B2A-4E52-917F-DE0535EFA222}" srcOrd="16" destOrd="0" presId="urn:microsoft.com/office/officeart/2005/8/layout/bProcess4"/>
    <dgm:cxn modelId="{DFDDE069-AE67-45BA-B9AB-A46BC5041CCC}" type="presParOf" srcId="{90E944D1-9B2A-4E52-917F-DE0535EFA222}" destId="{80C4B421-D834-4104-99F5-F6FD19BB6719}" srcOrd="0" destOrd="0" presId="urn:microsoft.com/office/officeart/2005/8/layout/bProcess4"/>
    <dgm:cxn modelId="{A339E84E-F1A3-4A9C-94BD-9B522941F91B}" type="presParOf" srcId="{90E944D1-9B2A-4E52-917F-DE0535EFA222}" destId="{D30B953F-EB46-4DB6-BE01-F8940865A728}" srcOrd="1" destOrd="0" presId="urn:microsoft.com/office/officeart/2005/8/layout/bProcess4"/>
    <dgm:cxn modelId="{F9041C2C-578F-4B4B-911F-A5ECC9D871F3}" type="presParOf" srcId="{182D165C-490F-4FF9-A7A4-45E2A18F7EF0}" destId="{9041E300-C50E-4339-9112-698A6F55906A}" srcOrd="17" destOrd="0" presId="urn:microsoft.com/office/officeart/2005/8/layout/bProcess4"/>
    <dgm:cxn modelId="{4C09C0CF-F769-4EAD-B185-3A683237E8DB}" type="presParOf" srcId="{182D165C-490F-4FF9-A7A4-45E2A18F7EF0}" destId="{CA321ECB-0428-4DFA-BC21-D758D366EAA8}" srcOrd="18" destOrd="0" presId="urn:microsoft.com/office/officeart/2005/8/layout/bProcess4"/>
    <dgm:cxn modelId="{08663FE6-4F18-4A05-9B7D-F854C950AC3C}" type="presParOf" srcId="{CA321ECB-0428-4DFA-BC21-D758D366EAA8}" destId="{A69FD58B-54AE-4637-AD65-166784D18D69}" srcOrd="0" destOrd="0" presId="urn:microsoft.com/office/officeart/2005/8/layout/bProcess4"/>
    <dgm:cxn modelId="{751712C9-44DD-4F73-8F68-19EB1165383D}" type="presParOf" srcId="{CA321ECB-0428-4DFA-BC21-D758D366EAA8}" destId="{F18BBF1C-4787-455B-81E4-B8252D5650E1}" srcOrd="1" destOrd="0" presId="urn:microsoft.com/office/officeart/2005/8/layout/bProcess4"/>
    <dgm:cxn modelId="{AB88BDC3-410D-479D-BB80-1CF13EECE547}" type="presParOf" srcId="{182D165C-490F-4FF9-A7A4-45E2A18F7EF0}" destId="{1615FD98-2DB4-4BBC-97FA-66E4F886D458}" srcOrd="19" destOrd="0" presId="urn:microsoft.com/office/officeart/2005/8/layout/bProcess4"/>
    <dgm:cxn modelId="{797A713C-8A51-4D36-8E86-4D5E391C9AA1}" type="presParOf" srcId="{182D165C-490F-4FF9-A7A4-45E2A18F7EF0}" destId="{31592543-91AD-41D3-A809-DCB96E332FB8}" srcOrd="20" destOrd="0" presId="urn:microsoft.com/office/officeart/2005/8/layout/bProcess4"/>
    <dgm:cxn modelId="{B0A629DB-63AB-4D1E-8458-0C390ABE8E8E}" type="presParOf" srcId="{31592543-91AD-41D3-A809-DCB96E332FB8}" destId="{D4DFF459-9505-4066-812A-54ABE1385D75}" srcOrd="0" destOrd="0" presId="urn:microsoft.com/office/officeart/2005/8/layout/bProcess4"/>
    <dgm:cxn modelId="{20A8B906-C1B4-4427-94EE-E61DF817EFAD}" type="presParOf" srcId="{31592543-91AD-41D3-A809-DCB96E332FB8}" destId="{4B9E3E34-5AC8-40E5-8020-CF33732DCB02}" srcOrd="1" destOrd="0" presId="urn:microsoft.com/office/officeart/2005/8/layout/bProcess4"/>
    <dgm:cxn modelId="{F03E29C6-373E-46BE-B6DA-54A78C028E94}" type="presParOf" srcId="{182D165C-490F-4FF9-A7A4-45E2A18F7EF0}" destId="{0C7FA1B3-9EE0-4DC2-8FA5-8D6F9C5A7B98}" srcOrd="21" destOrd="0" presId="urn:microsoft.com/office/officeart/2005/8/layout/bProcess4"/>
    <dgm:cxn modelId="{3A1A518F-4395-4CB9-A6D4-AF1A82785806}" type="presParOf" srcId="{182D165C-490F-4FF9-A7A4-45E2A18F7EF0}" destId="{FA46CB7E-3E58-4422-9E72-8A594829507E}" srcOrd="22" destOrd="0" presId="urn:microsoft.com/office/officeart/2005/8/layout/bProcess4"/>
    <dgm:cxn modelId="{F42AE430-3647-4AB2-A818-927FDB841CCA}" type="presParOf" srcId="{FA46CB7E-3E58-4422-9E72-8A594829507E}" destId="{78FD8836-B85D-43C8-888C-3EA1AC63E175}" srcOrd="0" destOrd="0" presId="urn:microsoft.com/office/officeart/2005/8/layout/bProcess4"/>
    <dgm:cxn modelId="{ED725DB2-2DEE-48D2-A771-4FD8F8E17729}" type="presParOf" srcId="{FA46CB7E-3E58-4422-9E72-8A594829507E}" destId="{A0BC42CF-E38C-4A56-9F33-771304CCBCEE}"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56F131-9226-4C89-BF30-895C6CDA9059}" type="doc">
      <dgm:prSet loTypeId="urn:microsoft.com/office/officeart/2005/8/layout/process1" loCatId="process" qsTypeId="urn:microsoft.com/office/officeart/2005/8/quickstyle/3d3" qsCatId="3D" csTypeId="urn:microsoft.com/office/officeart/2005/8/colors/accent2_1" csCatId="accent2" phldr="1"/>
      <dgm:spPr/>
    </dgm:pt>
    <dgm:pt modelId="{835F27C4-185B-4FD9-9FEE-095C1C07B267}">
      <dgm:prSet phldrT="[Text]"/>
      <dgm:spPr/>
      <dgm:t>
        <a:bodyPr/>
        <a:lstStyle/>
        <a:p>
          <a:r>
            <a:rPr lang="en-US" dirty="0"/>
            <a:t>Optical</a:t>
          </a:r>
        </a:p>
      </dgm:t>
    </dgm:pt>
    <dgm:pt modelId="{D31CE905-B1B0-482E-9A16-86BEA87E8CE4}" type="parTrans" cxnId="{01F208DC-7E50-4F83-81DB-159958D39CCD}">
      <dgm:prSet/>
      <dgm:spPr/>
      <dgm:t>
        <a:bodyPr/>
        <a:lstStyle/>
        <a:p>
          <a:endParaRPr lang="en-US"/>
        </a:p>
      </dgm:t>
    </dgm:pt>
    <dgm:pt modelId="{5AB63EE3-B283-471A-A662-824F9461905D}" type="sibTrans" cxnId="{01F208DC-7E50-4F83-81DB-159958D39CCD}">
      <dgm:prSet/>
      <dgm:spPr/>
      <dgm:t>
        <a:bodyPr/>
        <a:lstStyle/>
        <a:p>
          <a:endParaRPr lang="en-US"/>
        </a:p>
      </dgm:t>
    </dgm:pt>
    <dgm:pt modelId="{C7EFD3B8-301E-4CAD-90E8-CC93CB56E3AC}">
      <dgm:prSet phldrT="[Text]"/>
      <dgm:spPr/>
      <dgm:t>
        <a:bodyPr/>
        <a:lstStyle/>
        <a:p>
          <a:r>
            <a:rPr lang="en-US" dirty="0"/>
            <a:t>Reception</a:t>
          </a:r>
        </a:p>
      </dgm:t>
    </dgm:pt>
    <dgm:pt modelId="{07130F72-841D-4418-8C7F-43746FFBCA1F}" type="parTrans" cxnId="{574E3CD9-3A69-4061-92A2-2142EBE222A0}">
      <dgm:prSet/>
      <dgm:spPr/>
      <dgm:t>
        <a:bodyPr/>
        <a:lstStyle/>
        <a:p>
          <a:endParaRPr lang="en-US"/>
        </a:p>
      </dgm:t>
    </dgm:pt>
    <dgm:pt modelId="{B5299ABC-4F80-449B-9488-DD76681E6999}" type="sibTrans" cxnId="{574E3CD9-3A69-4061-92A2-2142EBE222A0}">
      <dgm:prSet/>
      <dgm:spPr/>
      <dgm:t>
        <a:bodyPr/>
        <a:lstStyle/>
        <a:p>
          <a:endParaRPr lang="en-US"/>
        </a:p>
      </dgm:t>
    </dgm:pt>
    <dgm:pt modelId="{0B9B7CED-9524-4C73-AAC4-81CF9669C7D8}" type="pres">
      <dgm:prSet presAssocID="{7B56F131-9226-4C89-BF30-895C6CDA9059}" presName="Name0" presStyleCnt="0">
        <dgm:presLayoutVars>
          <dgm:dir/>
          <dgm:resizeHandles val="exact"/>
        </dgm:presLayoutVars>
      </dgm:prSet>
      <dgm:spPr/>
    </dgm:pt>
    <dgm:pt modelId="{9661C912-8452-4D6A-BA3B-6084E7B7955E}" type="pres">
      <dgm:prSet presAssocID="{835F27C4-185B-4FD9-9FEE-095C1C07B267}" presName="node" presStyleLbl="node1" presStyleIdx="0" presStyleCnt="2">
        <dgm:presLayoutVars>
          <dgm:bulletEnabled val="1"/>
        </dgm:presLayoutVars>
      </dgm:prSet>
      <dgm:spPr/>
    </dgm:pt>
    <dgm:pt modelId="{FF66686F-E49F-4F50-92B0-060B3242ADBD}" type="pres">
      <dgm:prSet presAssocID="{5AB63EE3-B283-471A-A662-824F9461905D}" presName="sibTrans" presStyleLbl="sibTrans2D1" presStyleIdx="0" presStyleCnt="1"/>
      <dgm:spPr/>
    </dgm:pt>
    <dgm:pt modelId="{BCDAC0D6-87BB-4100-A75D-0930DA332989}" type="pres">
      <dgm:prSet presAssocID="{5AB63EE3-B283-471A-A662-824F9461905D}" presName="connectorText" presStyleLbl="sibTrans2D1" presStyleIdx="0" presStyleCnt="1"/>
      <dgm:spPr/>
    </dgm:pt>
    <dgm:pt modelId="{1A12529E-F19E-4318-A3AF-8389EDD5F2A8}" type="pres">
      <dgm:prSet presAssocID="{C7EFD3B8-301E-4CAD-90E8-CC93CB56E3AC}" presName="node" presStyleLbl="node1" presStyleIdx="1" presStyleCnt="2">
        <dgm:presLayoutVars>
          <dgm:bulletEnabled val="1"/>
        </dgm:presLayoutVars>
      </dgm:prSet>
      <dgm:spPr/>
    </dgm:pt>
  </dgm:ptLst>
  <dgm:cxnLst>
    <dgm:cxn modelId="{B5DD425C-7C2D-488F-B429-3EE2697A7FF8}" type="presOf" srcId="{5AB63EE3-B283-471A-A662-824F9461905D}" destId="{FF66686F-E49F-4F50-92B0-060B3242ADBD}" srcOrd="0" destOrd="0" presId="urn:microsoft.com/office/officeart/2005/8/layout/process1"/>
    <dgm:cxn modelId="{C17D1F5E-E445-4111-B017-1B9C5C505FE7}" type="presOf" srcId="{C7EFD3B8-301E-4CAD-90E8-CC93CB56E3AC}" destId="{1A12529E-F19E-4318-A3AF-8389EDD5F2A8}" srcOrd="0" destOrd="0" presId="urn:microsoft.com/office/officeart/2005/8/layout/process1"/>
    <dgm:cxn modelId="{D037A04F-8C21-4733-9219-8B455F591FF8}" type="presOf" srcId="{835F27C4-185B-4FD9-9FEE-095C1C07B267}" destId="{9661C912-8452-4D6A-BA3B-6084E7B7955E}" srcOrd="0" destOrd="0" presId="urn:microsoft.com/office/officeart/2005/8/layout/process1"/>
    <dgm:cxn modelId="{C3007479-74CA-4BB0-B08F-FE2E0B0C9C43}" type="presOf" srcId="{5AB63EE3-B283-471A-A662-824F9461905D}" destId="{BCDAC0D6-87BB-4100-A75D-0930DA332989}" srcOrd="1" destOrd="0" presId="urn:microsoft.com/office/officeart/2005/8/layout/process1"/>
    <dgm:cxn modelId="{9CFA5AB9-D529-4C72-85B7-E0A0B5B7FDAF}" type="presOf" srcId="{7B56F131-9226-4C89-BF30-895C6CDA9059}" destId="{0B9B7CED-9524-4C73-AAC4-81CF9669C7D8}" srcOrd="0" destOrd="0" presId="urn:microsoft.com/office/officeart/2005/8/layout/process1"/>
    <dgm:cxn modelId="{574E3CD9-3A69-4061-92A2-2142EBE222A0}" srcId="{7B56F131-9226-4C89-BF30-895C6CDA9059}" destId="{C7EFD3B8-301E-4CAD-90E8-CC93CB56E3AC}" srcOrd="1" destOrd="0" parTransId="{07130F72-841D-4418-8C7F-43746FFBCA1F}" sibTransId="{B5299ABC-4F80-449B-9488-DD76681E6999}"/>
    <dgm:cxn modelId="{01F208DC-7E50-4F83-81DB-159958D39CCD}" srcId="{7B56F131-9226-4C89-BF30-895C6CDA9059}" destId="{835F27C4-185B-4FD9-9FEE-095C1C07B267}" srcOrd="0" destOrd="0" parTransId="{D31CE905-B1B0-482E-9A16-86BEA87E8CE4}" sibTransId="{5AB63EE3-B283-471A-A662-824F9461905D}"/>
    <dgm:cxn modelId="{CD143E8F-5475-42DE-8CEA-DE07E677DE72}" type="presParOf" srcId="{0B9B7CED-9524-4C73-AAC4-81CF9669C7D8}" destId="{9661C912-8452-4D6A-BA3B-6084E7B7955E}" srcOrd="0" destOrd="0" presId="urn:microsoft.com/office/officeart/2005/8/layout/process1"/>
    <dgm:cxn modelId="{8C29238B-E105-49D3-998E-6ADBB9DFCD6A}" type="presParOf" srcId="{0B9B7CED-9524-4C73-AAC4-81CF9669C7D8}" destId="{FF66686F-E49F-4F50-92B0-060B3242ADBD}" srcOrd="1" destOrd="0" presId="urn:microsoft.com/office/officeart/2005/8/layout/process1"/>
    <dgm:cxn modelId="{05B36011-6937-4803-80A8-FAE64F3454AD}" type="presParOf" srcId="{FF66686F-E49F-4F50-92B0-060B3242ADBD}" destId="{BCDAC0D6-87BB-4100-A75D-0930DA332989}" srcOrd="0" destOrd="0" presId="urn:microsoft.com/office/officeart/2005/8/layout/process1"/>
    <dgm:cxn modelId="{AB7BC09D-8339-4DA9-A4A2-9D43A0833067}" type="presParOf" srcId="{0B9B7CED-9524-4C73-AAC4-81CF9669C7D8}" destId="{1A12529E-F19E-4318-A3AF-8389EDD5F2A8}"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B45ECDF-0BB8-48FC-BD23-FB5CF1AF3089}" type="doc">
      <dgm:prSet loTypeId="urn:microsoft.com/office/officeart/2005/8/layout/list1" loCatId="list" qsTypeId="urn:microsoft.com/office/officeart/2005/8/quickstyle/simple3" qsCatId="simple" csTypeId="urn:microsoft.com/office/officeart/2005/8/colors/accent0_3" csCatId="mainScheme" phldr="1"/>
      <dgm:spPr/>
      <dgm:t>
        <a:bodyPr/>
        <a:lstStyle/>
        <a:p>
          <a:endParaRPr lang="en-US"/>
        </a:p>
      </dgm:t>
    </dgm:pt>
    <dgm:pt modelId="{4DCD86E5-D086-4316-AA45-15BE6ABBF7B0}">
      <dgm:prSet custT="1"/>
      <dgm:spPr/>
      <dgm:t>
        <a:bodyPr/>
        <a:lstStyle/>
        <a:p>
          <a:r>
            <a:rPr lang="en-US" sz="2800" dirty="0"/>
            <a:t>OD Rx in exam room</a:t>
          </a:r>
        </a:p>
      </dgm:t>
    </dgm:pt>
    <dgm:pt modelId="{DA6BE4AB-1DCD-4193-BD4F-24CE0B3A35B0}" type="parTrans" cxnId="{EF04ABE3-28D9-4D20-8466-A07879D6AE07}">
      <dgm:prSet/>
      <dgm:spPr/>
      <dgm:t>
        <a:bodyPr/>
        <a:lstStyle/>
        <a:p>
          <a:endParaRPr lang="en-US"/>
        </a:p>
      </dgm:t>
    </dgm:pt>
    <dgm:pt modelId="{8EF88763-258D-4302-A68C-C9128B4DA88D}" type="sibTrans" cxnId="{EF04ABE3-28D9-4D20-8466-A07879D6AE07}">
      <dgm:prSet/>
      <dgm:spPr/>
      <dgm:t>
        <a:bodyPr/>
        <a:lstStyle/>
        <a:p>
          <a:endParaRPr lang="en-US"/>
        </a:p>
      </dgm:t>
    </dgm:pt>
    <dgm:pt modelId="{D1EEF971-7866-4A42-A3DF-8B397AF27D41}">
      <dgm:prSet custT="1"/>
      <dgm:spPr/>
      <dgm:t>
        <a:bodyPr/>
        <a:lstStyle/>
        <a:p>
          <a:r>
            <a:rPr lang="en-US" sz="2800" dirty="0"/>
            <a:t>Staff trained on closing techniques</a:t>
          </a:r>
        </a:p>
      </dgm:t>
    </dgm:pt>
    <dgm:pt modelId="{A5DE7052-C768-4BE5-BB20-688F76AA4E81}" type="parTrans" cxnId="{33DFEB4C-666B-4C85-AA40-5EB16C415840}">
      <dgm:prSet/>
      <dgm:spPr/>
      <dgm:t>
        <a:bodyPr/>
        <a:lstStyle/>
        <a:p>
          <a:endParaRPr lang="en-US"/>
        </a:p>
      </dgm:t>
    </dgm:pt>
    <dgm:pt modelId="{9ABD4641-8D27-4CDF-BD98-287AD98979DA}" type="sibTrans" cxnId="{33DFEB4C-666B-4C85-AA40-5EB16C415840}">
      <dgm:prSet/>
      <dgm:spPr/>
      <dgm:t>
        <a:bodyPr/>
        <a:lstStyle/>
        <a:p>
          <a:endParaRPr lang="en-US"/>
        </a:p>
      </dgm:t>
    </dgm:pt>
    <dgm:pt modelId="{2A085FEE-280E-4956-9DDA-969AB96ED96C}">
      <dgm:prSet/>
      <dgm:spPr/>
      <dgm:t>
        <a:bodyPr/>
        <a:lstStyle/>
        <a:p>
          <a:pPr>
            <a:buFont typeface="+mj-lt"/>
            <a:buAutoNum type="arabicParenR"/>
          </a:pPr>
          <a:r>
            <a:rPr lang="en-US" sz="1900" dirty="0"/>
            <a:t> Assumptive Close</a:t>
          </a:r>
        </a:p>
      </dgm:t>
    </dgm:pt>
    <dgm:pt modelId="{80D638E5-13C6-4368-BD90-16FC9BE067BA}" type="parTrans" cxnId="{2DC4D9B3-DC5B-4E23-A33A-3FBBA9323913}">
      <dgm:prSet/>
      <dgm:spPr/>
      <dgm:t>
        <a:bodyPr/>
        <a:lstStyle/>
        <a:p>
          <a:endParaRPr lang="en-US"/>
        </a:p>
      </dgm:t>
    </dgm:pt>
    <dgm:pt modelId="{55F2EAF3-7D52-4826-A943-6C8D73941DAE}" type="sibTrans" cxnId="{2DC4D9B3-DC5B-4E23-A33A-3FBBA9323913}">
      <dgm:prSet/>
      <dgm:spPr/>
      <dgm:t>
        <a:bodyPr/>
        <a:lstStyle/>
        <a:p>
          <a:endParaRPr lang="en-US"/>
        </a:p>
      </dgm:t>
    </dgm:pt>
    <dgm:pt modelId="{8FA3CF2D-1E38-4A6E-A339-DDF4E4EE643B}">
      <dgm:prSet/>
      <dgm:spPr/>
      <dgm:t>
        <a:bodyPr/>
        <a:lstStyle/>
        <a:p>
          <a:pPr>
            <a:buFont typeface="+mj-lt"/>
            <a:buAutoNum type="arabicParenR"/>
          </a:pPr>
          <a:r>
            <a:rPr lang="en-US" sz="1900" dirty="0"/>
            <a:t> Puppy Dog Close</a:t>
          </a:r>
        </a:p>
      </dgm:t>
    </dgm:pt>
    <dgm:pt modelId="{144469AE-E107-4BD8-B6AD-4359D34D931E}" type="parTrans" cxnId="{0B180EAF-FC88-44BC-AA06-DE612FD54825}">
      <dgm:prSet/>
      <dgm:spPr/>
      <dgm:t>
        <a:bodyPr/>
        <a:lstStyle/>
        <a:p>
          <a:endParaRPr lang="en-US"/>
        </a:p>
      </dgm:t>
    </dgm:pt>
    <dgm:pt modelId="{DC66E14A-0384-4C1A-98F8-E631BF511EB9}" type="sibTrans" cxnId="{0B180EAF-FC88-44BC-AA06-DE612FD54825}">
      <dgm:prSet/>
      <dgm:spPr/>
      <dgm:t>
        <a:bodyPr/>
        <a:lstStyle/>
        <a:p>
          <a:endParaRPr lang="en-US"/>
        </a:p>
      </dgm:t>
    </dgm:pt>
    <dgm:pt modelId="{568A803F-01F8-4DB7-9787-95DA4B89FE38}">
      <dgm:prSet/>
      <dgm:spPr/>
      <dgm:t>
        <a:bodyPr/>
        <a:lstStyle/>
        <a:p>
          <a:pPr>
            <a:buFont typeface="+mj-lt"/>
            <a:buAutoNum type="arabicParenR"/>
          </a:pPr>
          <a:r>
            <a:rPr lang="en-US" sz="1900" dirty="0"/>
            <a:t> Take Away Close</a:t>
          </a:r>
        </a:p>
      </dgm:t>
    </dgm:pt>
    <dgm:pt modelId="{74EAC151-67CF-45C2-883A-691A13F37E26}" type="parTrans" cxnId="{A91ADE56-9097-4EDD-AD88-A9F63348BE49}">
      <dgm:prSet/>
      <dgm:spPr/>
      <dgm:t>
        <a:bodyPr/>
        <a:lstStyle/>
        <a:p>
          <a:endParaRPr lang="en-US"/>
        </a:p>
      </dgm:t>
    </dgm:pt>
    <dgm:pt modelId="{C3CF4F4E-0E2B-4C29-9DEF-39ECF7A2D17D}" type="sibTrans" cxnId="{A91ADE56-9097-4EDD-AD88-A9F63348BE49}">
      <dgm:prSet/>
      <dgm:spPr/>
      <dgm:t>
        <a:bodyPr/>
        <a:lstStyle/>
        <a:p>
          <a:endParaRPr lang="en-US"/>
        </a:p>
      </dgm:t>
    </dgm:pt>
    <dgm:pt modelId="{1C00C4EE-0552-45C7-BDB8-74AAEB3E7DD6}">
      <dgm:prSet custT="1"/>
      <dgm:spPr/>
      <dgm:t>
        <a:bodyPr/>
        <a:lstStyle/>
        <a:p>
          <a:pPr>
            <a:buNone/>
          </a:pPr>
          <a:r>
            <a:rPr lang="en-US" sz="1400" dirty="0"/>
            <a:t>https://www.thebalancecareers.com/closing-sales-techniques-2918610</a:t>
          </a:r>
        </a:p>
      </dgm:t>
    </dgm:pt>
    <dgm:pt modelId="{92945D01-74F4-484B-AF6A-D58B7D37178F}" type="parTrans" cxnId="{776D5EF6-8135-4611-8810-01C656D70E7A}">
      <dgm:prSet/>
      <dgm:spPr/>
      <dgm:t>
        <a:bodyPr/>
        <a:lstStyle/>
        <a:p>
          <a:endParaRPr lang="en-US"/>
        </a:p>
      </dgm:t>
    </dgm:pt>
    <dgm:pt modelId="{3A1FEFEB-11EB-426E-8B69-5810B79BC845}" type="sibTrans" cxnId="{776D5EF6-8135-4611-8810-01C656D70E7A}">
      <dgm:prSet/>
      <dgm:spPr/>
      <dgm:t>
        <a:bodyPr/>
        <a:lstStyle/>
        <a:p>
          <a:endParaRPr lang="en-US"/>
        </a:p>
      </dgm:t>
    </dgm:pt>
    <dgm:pt modelId="{0B1E84F8-6293-4BEE-B4CD-A1DF51BFF8A8}">
      <dgm:prSet custT="1"/>
      <dgm:spPr/>
      <dgm:t>
        <a:bodyPr/>
        <a:lstStyle/>
        <a:p>
          <a:r>
            <a:rPr lang="en-US" sz="2800" dirty="0"/>
            <a:t>Exit interview patients</a:t>
          </a:r>
        </a:p>
      </dgm:t>
    </dgm:pt>
    <dgm:pt modelId="{D7D06F9E-203D-4086-9EF9-F3B9D0658B98}" type="parTrans" cxnId="{83862AA0-B9AD-4A79-A528-1DA0A991194B}">
      <dgm:prSet/>
      <dgm:spPr/>
      <dgm:t>
        <a:bodyPr/>
        <a:lstStyle/>
        <a:p>
          <a:endParaRPr lang="en-US"/>
        </a:p>
      </dgm:t>
    </dgm:pt>
    <dgm:pt modelId="{B501CF21-8C24-4246-A438-18002F64290B}" type="sibTrans" cxnId="{83862AA0-B9AD-4A79-A528-1DA0A991194B}">
      <dgm:prSet/>
      <dgm:spPr/>
      <dgm:t>
        <a:bodyPr/>
        <a:lstStyle/>
        <a:p>
          <a:endParaRPr lang="en-US"/>
        </a:p>
      </dgm:t>
    </dgm:pt>
    <dgm:pt modelId="{E6272B13-AB0A-4A3C-9641-8B9A17C496EC}" type="pres">
      <dgm:prSet presAssocID="{1B45ECDF-0BB8-48FC-BD23-FB5CF1AF3089}" presName="linear" presStyleCnt="0">
        <dgm:presLayoutVars>
          <dgm:dir/>
          <dgm:animLvl val="lvl"/>
          <dgm:resizeHandles val="exact"/>
        </dgm:presLayoutVars>
      </dgm:prSet>
      <dgm:spPr/>
    </dgm:pt>
    <dgm:pt modelId="{81D2967C-388D-41BE-9343-63D49E3FCE1E}" type="pres">
      <dgm:prSet presAssocID="{4DCD86E5-D086-4316-AA45-15BE6ABBF7B0}" presName="parentLin" presStyleCnt="0"/>
      <dgm:spPr/>
    </dgm:pt>
    <dgm:pt modelId="{99FB585A-B42F-4512-A7DD-4BC4A887D8B9}" type="pres">
      <dgm:prSet presAssocID="{4DCD86E5-D086-4316-AA45-15BE6ABBF7B0}" presName="parentLeftMargin" presStyleLbl="node1" presStyleIdx="0" presStyleCnt="3"/>
      <dgm:spPr/>
    </dgm:pt>
    <dgm:pt modelId="{EEDF78AE-A705-4C0F-918E-B3F91F084DF5}" type="pres">
      <dgm:prSet presAssocID="{4DCD86E5-D086-4316-AA45-15BE6ABBF7B0}" presName="parentText" presStyleLbl="node1" presStyleIdx="0" presStyleCnt="3">
        <dgm:presLayoutVars>
          <dgm:chMax val="0"/>
          <dgm:bulletEnabled val="1"/>
        </dgm:presLayoutVars>
      </dgm:prSet>
      <dgm:spPr/>
    </dgm:pt>
    <dgm:pt modelId="{B659F80E-BF7B-4E73-8980-F72008B924FB}" type="pres">
      <dgm:prSet presAssocID="{4DCD86E5-D086-4316-AA45-15BE6ABBF7B0}" presName="negativeSpace" presStyleCnt="0"/>
      <dgm:spPr/>
    </dgm:pt>
    <dgm:pt modelId="{5E516535-62B8-42A8-8BE3-D56E36D4DB86}" type="pres">
      <dgm:prSet presAssocID="{4DCD86E5-D086-4316-AA45-15BE6ABBF7B0}" presName="childText" presStyleLbl="conFgAcc1" presStyleIdx="0" presStyleCnt="3">
        <dgm:presLayoutVars>
          <dgm:bulletEnabled val="1"/>
        </dgm:presLayoutVars>
      </dgm:prSet>
      <dgm:spPr/>
    </dgm:pt>
    <dgm:pt modelId="{C1349935-4A2A-406C-A77E-C48A75C347AE}" type="pres">
      <dgm:prSet presAssocID="{8EF88763-258D-4302-A68C-C9128B4DA88D}" presName="spaceBetweenRectangles" presStyleCnt="0"/>
      <dgm:spPr/>
    </dgm:pt>
    <dgm:pt modelId="{40E20540-4860-4011-AFB9-2C2CB0C3AF6E}" type="pres">
      <dgm:prSet presAssocID="{D1EEF971-7866-4A42-A3DF-8B397AF27D41}" presName="parentLin" presStyleCnt="0"/>
      <dgm:spPr/>
    </dgm:pt>
    <dgm:pt modelId="{31EFCF70-0DD2-40F3-BBEA-8D5CD1CF0158}" type="pres">
      <dgm:prSet presAssocID="{D1EEF971-7866-4A42-A3DF-8B397AF27D41}" presName="parentLeftMargin" presStyleLbl="node1" presStyleIdx="0" presStyleCnt="3"/>
      <dgm:spPr/>
    </dgm:pt>
    <dgm:pt modelId="{7D8B96DE-4813-4D0F-9208-380E4C462A7C}" type="pres">
      <dgm:prSet presAssocID="{D1EEF971-7866-4A42-A3DF-8B397AF27D41}" presName="parentText" presStyleLbl="node1" presStyleIdx="1" presStyleCnt="3">
        <dgm:presLayoutVars>
          <dgm:chMax val="0"/>
          <dgm:bulletEnabled val="1"/>
        </dgm:presLayoutVars>
      </dgm:prSet>
      <dgm:spPr/>
    </dgm:pt>
    <dgm:pt modelId="{DF840193-F62C-4C75-A881-CDA2A40EDED7}" type="pres">
      <dgm:prSet presAssocID="{D1EEF971-7866-4A42-A3DF-8B397AF27D41}" presName="negativeSpace" presStyleCnt="0"/>
      <dgm:spPr/>
    </dgm:pt>
    <dgm:pt modelId="{A3ABAA85-2D4D-40A6-8EFE-83F1213D040E}" type="pres">
      <dgm:prSet presAssocID="{D1EEF971-7866-4A42-A3DF-8B397AF27D41}" presName="childText" presStyleLbl="conFgAcc1" presStyleIdx="1" presStyleCnt="3">
        <dgm:presLayoutVars>
          <dgm:bulletEnabled val="1"/>
        </dgm:presLayoutVars>
      </dgm:prSet>
      <dgm:spPr/>
    </dgm:pt>
    <dgm:pt modelId="{2A62F0D7-CD97-43E1-ADD1-98853E7968C0}" type="pres">
      <dgm:prSet presAssocID="{9ABD4641-8D27-4CDF-BD98-287AD98979DA}" presName="spaceBetweenRectangles" presStyleCnt="0"/>
      <dgm:spPr/>
    </dgm:pt>
    <dgm:pt modelId="{784BFE24-105D-4377-BFFC-6BC39FABDA0F}" type="pres">
      <dgm:prSet presAssocID="{0B1E84F8-6293-4BEE-B4CD-A1DF51BFF8A8}" presName="parentLin" presStyleCnt="0"/>
      <dgm:spPr/>
    </dgm:pt>
    <dgm:pt modelId="{CE94C9B7-AD05-4FD4-A881-6E25A2A2E3B7}" type="pres">
      <dgm:prSet presAssocID="{0B1E84F8-6293-4BEE-B4CD-A1DF51BFF8A8}" presName="parentLeftMargin" presStyleLbl="node1" presStyleIdx="1" presStyleCnt="3"/>
      <dgm:spPr/>
    </dgm:pt>
    <dgm:pt modelId="{C5EA155F-2A9B-4C44-BC1D-8CC5D3D20F1C}" type="pres">
      <dgm:prSet presAssocID="{0B1E84F8-6293-4BEE-B4CD-A1DF51BFF8A8}" presName="parentText" presStyleLbl="node1" presStyleIdx="2" presStyleCnt="3">
        <dgm:presLayoutVars>
          <dgm:chMax val="0"/>
          <dgm:bulletEnabled val="1"/>
        </dgm:presLayoutVars>
      </dgm:prSet>
      <dgm:spPr/>
    </dgm:pt>
    <dgm:pt modelId="{D0B77E9C-68D2-4744-88B8-12C510A98F55}" type="pres">
      <dgm:prSet presAssocID="{0B1E84F8-6293-4BEE-B4CD-A1DF51BFF8A8}" presName="negativeSpace" presStyleCnt="0"/>
      <dgm:spPr/>
    </dgm:pt>
    <dgm:pt modelId="{62215999-9FD7-4A60-94FC-38FC0DE0A8A6}" type="pres">
      <dgm:prSet presAssocID="{0B1E84F8-6293-4BEE-B4CD-A1DF51BFF8A8}" presName="childText" presStyleLbl="conFgAcc1" presStyleIdx="2" presStyleCnt="3">
        <dgm:presLayoutVars>
          <dgm:bulletEnabled val="1"/>
        </dgm:presLayoutVars>
      </dgm:prSet>
      <dgm:spPr/>
    </dgm:pt>
  </dgm:ptLst>
  <dgm:cxnLst>
    <dgm:cxn modelId="{5AD64E0C-2BC2-4325-9C0D-8477388078D3}" type="presOf" srcId="{1C00C4EE-0552-45C7-BDB8-74AAEB3E7DD6}" destId="{A3ABAA85-2D4D-40A6-8EFE-83F1213D040E}" srcOrd="0" destOrd="3" presId="urn:microsoft.com/office/officeart/2005/8/layout/list1"/>
    <dgm:cxn modelId="{8E13433A-FBE1-43CF-BACF-ADB7CC8ED8CF}" type="presOf" srcId="{0B1E84F8-6293-4BEE-B4CD-A1DF51BFF8A8}" destId="{C5EA155F-2A9B-4C44-BC1D-8CC5D3D20F1C}" srcOrd="1" destOrd="0" presId="urn:microsoft.com/office/officeart/2005/8/layout/list1"/>
    <dgm:cxn modelId="{6E6D9268-866F-46CB-8A43-8A4EFF891A70}" type="presOf" srcId="{1B45ECDF-0BB8-48FC-BD23-FB5CF1AF3089}" destId="{E6272B13-AB0A-4A3C-9641-8B9A17C496EC}" srcOrd="0" destOrd="0" presId="urn:microsoft.com/office/officeart/2005/8/layout/list1"/>
    <dgm:cxn modelId="{33DFEB4C-666B-4C85-AA40-5EB16C415840}" srcId="{1B45ECDF-0BB8-48FC-BD23-FB5CF1AF3089}" destId="{D1EEF971-7866-4A42-A3DF-8B397AF27D41}" srcOrd="1" destOrd="0" parTransId="{A5DE7052-C768-4BE5-BB20-688F76AA4E81}" sibTransId="{9ABD4641-8D27-4CDF-BD98-287AD98979DA}"/>
    <dgm:cxn modelId="{EC191651-C00E-418D-A40D-A9740F69D885}" type="presOf" srcId="{0B1E84F8-6293-4BEE-B4CD-A1DF51BFF8A8}" destId="{CE94C9B7-AD05-4FD4-A881-6E25A2A2E3B7}" srcOrd="0" destOrd="0" presId="urn:microsoft.com/office/officeart/2005/8/layout/list1"/>
    <dgm:cxn modelId="{A91ADE56-9097-4EDD-AD88-A9F63348BE49}" srcId="{D1EEF971-7866-4A42-A3DF-8B397AF27D41}" destId="{568A803F-01F8-4DB7-9787-95DA4B89FE38}" srcOrd="2" destOrd="0" parTransId="{74EAC151-67CF-45C2-883A-691A13F37E26}" sibTransId="{C3CF4F4E-0E2B-4C29-9DEF-39ECF7A2D17D}"/>
    <dgm:cxn modelId="{4F04B99F-E277-4E02-BEA3-B8347E94C34C}" type="presOf" srcId="{2A085FEE-280E-4956-9DDA-969AB96ED96C}" destId="{A3ABAA85-2D4D-40A6-8EFE-83F1213D040E}" srcOrd="0" destOrd="0" presId="urn:microsoft.com/office/officeart/2005/8/layout/list1"/>
    <dgm:cxn modelId="{83862AA0-B9AD-4A79-A528-1DA0A991194B}" srcId="{1B45ECDF-0BB8-48FC-BD23-FB5CF1AF3089}" destId="{0B1E84F8-6293-4BEE-B4CD-A1DF51BFF8A8}" srcOrd="2" destOrd="0" parTransId="{D7D06F9E-203D-4086-9EF9-F3B9D0658B98}" sibTransId="{B501CF21-8C24-4246-A438-18002F64290B}"/>
    <dgm:cxn modelId="{92F6AFA8-DA1E-473E-A38D-A065934CC92B}" type="presOf" srcId="{4DCD86E5-D086-4316-AA45-15BE6ABBF7B0}" destId="{99FB585A-B42F-4512-A7DD-4BC4A887D8B9}" srcOrd="0" destOrd="0" presId="urn:microsoft.com/office/officeart/2005/8/layout/list1"/>
    <dgm:cxn modelId="{0B180EAF-FC88-44BC-AA06-DE612FD54825}" srcId="{D1EEF971-7866-4A42-A3DF-8B397AF27D41}" destId="{8FA3CF2D-1E38-4A6E-A339-DDF4E4EE643B}" srcOrd="1" destOrd="0" parTransId="{144469AE-E107-4BD8-B6AD-4359D34D931E}" sibTransId="{DC66E14A-0384-4C1A-98F8-E631BF511EB9}"/>
    <dgm:cxn modelId="{83AAD8B1-C9DC-46E5-B5FB-4E69DB4CE499}" type="presOf" srcId="{4DCD86E5-D086-4316-AA45-15BE6ABBF7B0}" destId="{EEDF78AE-A705-4C0F-918E-B3F91F084DF5}" srcOrd="1" destOrd="0" presId="urn:microsoft.com/office/officeart/2005/8/layout/list1"/>
    <dgm:cxn modelId="{2DC4D9B3-DC5B-4E23-A33A-3FBBA9323913}" srcId="{D1EEF971-7866-4A42-A3DF-8B397AF27D41}" destId="{2A085FEE-280E-4956-9DDA-969AB96ED96C}" srcOrd="0" destOrd="0" parTransId="{80D638E5-13C6-4368-BD90-16FC9BE067BA}" sibTransId="{55F2EAF3-7D52-4826-A943-6C8D73941DAE}"/>
    <dgm:cxn modelId="{728384B7-E19D-4B54-AA6F-975AFE97B99A}" type="presOf" srcId="{D1EEF971-7866-4A42-A3DF-8B397AF27D41}" destId="{7D8B96DE-4813-4D0F-9208-380E4C462A7C}" srcOrd="1" destOrd="0" presId="urn:microsoft.com/office/officeart/2005/8/layout/list1"/>
    <dgm:cxn modelId="{F2DF47CF-2F22-4C9A-B8E7-58173B92EC20}" type="presOf" srcId="{D1EEF971-7866-4A42-A3DF-8B397AF27D41}" destId="{31EFCF70-0DD2-40F3-BBEA-8D5CD1CF0158}" srcOrd="0" destOrd="0" presId="urn:microsoft.com/office/officeart/2005/8/layout/list1"/>
    <dgm:cxn modelId="{EF04ABE3-28D9-4D20-8466-A07879D6AE07}" srcId="{1B45ECDF-0BB8-48FC-BD23-FB5CF1AF3089}" destId="{4DCD86E5-D086-4316-AA45-15BE6ABBF7B0}" srcOrd="0" destOrd="0" parTransId="{DA6BE4AB-1DCD-4193-BD4F-24CE0B3A35B0}" sibTransId="{8EF88763-258D-4302-A68C-C9128B4DA88D}"/>
    <dgm:cxn modelId="{82271AEC-2B24-49EB-937B-3CE71EBC4CAD}" type="presOf" srcId="{8FA3CF2D-1E38-4A6E-A339-DDF4E4EE643B}" destId="{A3ABAA85-2D4D-40A6-8EFE-83F1213D040E}" srcOrd="0" destOrd="1" presId="urn:microsoft.com/office/officeart/2005/8/layout/list1"/>
    <dgm:cxn modelId="{776D5EF6-8135-4611-8810-01C656D70E7A}" srcId="{D1EEF971-7866-4A42-A3DF-8B397AF27D41}" destId="{1C00C4EE-0552-45C7-BDB8-74AAEB3E7DD6}" srcOrd="3" destOrd="0" parTransId="{92945D01-74F4-484B-AF6A-D58B7D37178F}" sibTransId="{3A1FEFEB-11EB-426E-8B69-5810B79BC845}"/>
    <dgm:cxn modelId="{914E4BF7-1BED-443D-8C5B-49CA62CA71C7}" type="presOf" srcId="{568A803F-01F8-4DB7-9787-95DA4B89FE38}" destId="{A3ABAA85-2D4D-40A6-8EFE-83F1213D040E}" srcOrd="0" destOrd="2" presId="urn:microsoft.com/office/officeart/2005/8/layout/list1"/>
    <dgm:cxn modelId="{7E8094A4-B267-4366-AA91-767A40801407}" type="presParOf" srcId="{E6272B13-AB0A-4A3C-9641-8B9A17C496EC}" destId="{81D2967C-388D-41BE-9343-63D49E3FCE1E}" srcOrd="0" destOrd="0" presId="urn:microsoft.com/office/officeart/2005/8/layout/list1"/>
    <dgm:cxn modelId="{4D562604-F18F-4429-A3EC-A432482EF29F}" type="presParOf" srcId="{81D2967C-388D-41BE-9343-63D49E3FCE1E}" destId="{99FB585A-B42F-4512-A7DD-4BC4A887D8B9}" srcOrd="0" destOrd="0" presId="urn:microsoft.com/office/officeart/2005/8/layout/list1"/>
    <dgm:cxn modelId="{C159C07C-F456-4590-AE44-60F4C46D12E7}" type="presParOf" srcId="{81D2967C-388D-41BE-9343-63D49E3FCE1E}" destId="{EEDF78AE-A705-4C0F-918E-B3F91F084DF5}" srcOrd="1" destOrd="0" presId="urn:microsoft.com/office/officeart/2005/8/layout/list1"/>
    <dgm:cxn modelId="{A336F4E8-1BEE-4FE2-AFD4-CE5DB9312314}" type="presParOf" srcId="{E6272B13-AB0A-4A3C-9641-8B9A17C496EC}" destId="{B659F80E-BF7B-4E73-8980-F72008B924FB}" srcOrd="1" destOrd="0" presId="urn:microsoft.com/office/officeart/2005/8/layout/list1"/>
    <dgm:cxn modelId="{A77E2F65-DC7A-4632-837F-4B7BCE474362}" type="presParOf" srcId="{E6272B13-AB0A-4A3C-9641-8B9A17C496EC}" destId="{5E516535-62B8-42A8-8BE3-D56E36D4DB86}" srcOrd="2" destOrd="0" presId="urn:microsoft.com/office/officeart/2005/8/layout/list1"/>
    <dgm:cxn modelId="{53608BBB-CB0F-41F1-BA34-77A7EB9B167E}" type="presParOf" srcId="{E6272B13-AB0A-4A3C-9641-8B9A17C496EC}" destId="{C1349935-4A2A-406C-A77E-C48A75C347AE}" srcOrd="3" destOrd="0" presId="urn:microsoft.com/office/officeart/2005/8/layout/list1"/>
    <dgm:cxn modelId="{709B8204-B60F-481E-9BC0-AEF75F727801}" type="presParOf" srcId="{E6272B13-AB0A-4A3C-9641-8B9A17C496EC}" destId="{40E20540-4860-4011-AFB9-2C2CB0C3AF6E}" srcOrd="4" destOrd="0" presId="urn:microsoft.com/office/officeart/2005/8/layout/list1"/>
    <dgm:cxn modelId="{FD6EBB99-E08F-4D35-A0A5-B4C695B79ED0}" type="presParOf" srcId="{40E20540-4860-4011-AFB9-2C2CB0C3AF6E}" destId="{31EFCF70-0DD2-40F3-BBEA-8D5CD1CF0158}" srcOrd="0" destOrd="0" presId="urn:microsoft.com/office/officeart/2005/8/layout/list1"/>
    <dgm:cxn modelId="{FDE5EAAE-4B87-4A0A-B004-561A380E47D8}" type="presParOf" srcId="{40E20540-4860-4011-AFB9-2C2CB0C3AF6E}" destId="{7D8B96DE-4813-4D0F-9208-380E4C462A7C}" srcOrd="1" destOrd="0" presId="urn:microsoft.com/office/officeart/2005/8/layout/list1"/>
    <dgm:cxn modelId="{F6033714-0A93-4A39-B554-992FC75A2615}" type="presParOf" srcId="{E6272B13-AB0A-4A3C-9641-8B9A17C496EC}" destId="{DF840193-F62C-4C75-A881-CDA2A40EDED7}" srcOrd="5" destOrd="0" presId="urn:microsoft.com/office/officeart/2005/8/layout/list1"/>
    <dgm:cxn modelId="{987B0670-247A-4B25-B5C6-6AE3379B4983}" type="presParOf" srcId="{E6272B13-AB0A-4A3C-9641-8B9A17C496EC}" destId="{A3ABAA85-2D4D-40A6-8EFE-83F1213D040E}" srcOrd="6" destOrd="0" presId="urn:microsoft.com/office/officeart/2005/8/layout/list1"/>
    <dgm:cxn modelId="{D347FE4F-CF8A-484E-B688-9CB80C63D7A8}" type="presParOf" srcId="{E6272B13-AB0A-4A3C-9641-8B9A17C496EC}" destId="{2A62F0D7-CD97-43E1-ADD1-98853E7968C0}" srcOrd="7" destOrd="0" presId="urn:microsoft.com/office/officeart/2005/8/layout/list1"/>
    <dgm:cxn modelId="{3198D3C6-B00D-4399-B417-71296371DEA0}" type="presParOf" srcId="{E6272B13-AB0A-4A3C-9641-8B9A17C496EC}" destId="{784BFE24-105D-4377-BFFC-6BC39FABDA0F}" srcOrd="8" destOrd="0" presId="urn:microsoft.com/office/officeart/2005/8/layout/list1"/>
    <dgm:cxn modelId="{A6567201-D6D8-4007-8A7C-E7E090506777}" type="presParOf" srcId="{784BFE24-105D-4377-BFFC-6BC39FABDA0F}" destId="{CE94C9B7-AD05-4FD4-A881-6E25A2A2E3B7}" srcOrd="0" destOrd="0" presId="urn:microsoft.com/office/officeart/2005/8/layout/list1"/>
    <dgm:cxn modelId="{A088FFD5-FB07-4BF4-9A7B-353CB8219216}" type="presParOf" srcId="{784BFE24-105D-4377-BFFC-6BC39FABDA0F}" destId="{C5EA155F-2A9B-4C44-BC1D-8CC5D3D20F1C}" srcOrd="1" destOrd="0" presId="urn:microsoft.com/office/officeart/2005/8/layout/list1"/>
    <dgm:cxn modelId="{F33D5EFE-BF35-4008-8B6F-E3698411624B}" type="presParOf" srcId="{E6272B13-AB0A-4A3C-9641-8B9A17C496EC}" destId="{D0B77E9C-68D2-4744-88B8-12C510A98F55}" srcOrd="9" destOrd="0" presId="urn:microsoft.com/office/officeart/2005/8/layout/list1"/>
    <dgm:cxn modelId="{86AD7906-7136-4147-95A3-5B53F58602EC}" type="presParOf" srcId="{E6272B13-AB0A-4A3C-9641-8B9A17C496EC}" destId="{62215999-9FD7-4A60-94FC-38FC0DE0A8A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46AD98-C577-427D-A89B-A9D9EBF8A89F}" type="doc">
      <dgm:prSet loTypeId="urn:microsoft.com/office/officeart/2005/8/layout/process1" loCatId="process" qsTypeId="urn:microsoft.com/office/officeart/2005/8/quickstyle/3d3" qsCatId="3D" csTypeId="urn:microsoft.com/office/officeart/2005/8/colors/colorful1" csCatId="colorful" phldr="1"/>
      <dgm:spPr/>
    </dgm:pt>
    <dgm:pt modelId="{1A6D0CE8-8AD3-49CA-9E28-CAD29EB2D4FD}">
      <dgm:prSet phldrT="[Text]"/>
      <dgm:spPr/>
      <dgm:t>
        <a:bodyPr/>
        <a:lstStyle/>
        <a:p>
          <a:r>
            <a:rPr lang="en-US" dirty="0"/>
            <a:t>Recommend, Suggest, Offer</a:t>
          </a:r>
        </a:p>
      </dgm:t>
    </dgm:pt>
    <dgm:pt modelId="{B036DA81-E7ED-4497-97FA-A35EF5468A6F}" type="parTrans" cxnId="{105B6D38-6084-4771-A9A2-CF18CE1E5A90}">
      <dgm:prSet/>
      <dgm:spPr/>
      <dgm:t>
        <a:bodyPr/>
        <a:lstStyle/>
        <a:p>
          <a:endParaRPr lang="en-US"/>
        </a:p>
      </dgm:t>
    </dgm:pt>
    <dgm:pt modelId="{57FE4A41-5CF6-44DD-BBA6-F88C52C6841D}" type="sibTrans" cxnId="{105B6D38-6084-4771-A9A2-CF18CE1E5A90}">
      <dgm:prSet/>
      <dgm:spPr/>
      <dgm:t>
        <a:bodyPr/>
        <a:lstStyle/>
        <a:p>
          <a:endParaRPr lang="en-US"/>
        </a:p>
      </dgm:t>
    </dgm:pt>
    <dgm:pt modelId="{639D404D-8817-42D1-928E-D91A10DBF8A7}">
      <dgm:prSet phldrT="[Text]"/>
      <dgm:spPr/>
      <dgm:t>
        <a:bodyPr/>
        <a:lstStyle/>
        <a:p>
          <a:r>
            <a:rPr lang="en-US" dirty="0"/>
            <a:t>Prescribe</a:t>
          </a:r>
        </a:p>
      </dgm:t>
    </dgm:pt>
    <dgm:pt modelId="{72F5C26F-7F67-4829-8E56-4C4567D2AB25}" type="parTrans" cxnId="{563031FB-443E-417C-B7EE-DACF0CFF43CB}">
      <dgm:prSet/>
      <dgm:spPr/>
      <dgm:t>
        <a:bodyPr/>
        <a:lstStyle/>
        <a:p>
          <a:endParaRPr lang="en-US"/>
        </a:p>
      </dgm:t>
    </dgm:pt>
    <dgm:pt modelId="{D4B73436-F76D-428B-A2EE-F1B29F7410A1}" type="sibTrans" cxnId="{563031FB-443E-417C-B7EE-DACF0CFF43CB}">
      <dgm:prSet/>
      <dgm:spPr/>
      <dgm:t>
        <a:bodyPr/>
        <a:lstStyle/>
        <a:p>
          <a:endParaRPr lang="en-US"/>
        </a:p>
      </dgm:t>
    </dgm:pt>
    <dgm:pt modelId="{9DAA876F-69F2-489D-881C-9F37B3EE646F}" type="pres">
      <dgm:prSet presAssocID="{2746AD98-C577-427D-A89B-A9D9EBF8A89F}" presName="Name0" presStyleCnt="0">
        <dgm:presLayoutVars>
          <dgm:dir/>
          <dgm:resizeHandles val="exact"/>
        </dgm:presLayoutVars>
      </dgm:prSet>
      <dgm:spPr/>
    </dgm:pt>
    <dgm:pt modelId="{702DB14A-D6C0-440A-89D4-6535B9769F72}" type="pres">
      <dgm:prSet presAssocID="{1A6D0CE8-8AD3-49CA-9E28-CAD29EB2D4FD}" presName="node" presStyleLbl="node1" presStyleIdx="0" presStyleCnt="2">
        <dgm:presLayoutVars>
          <dgm:bulletEnabled val="1"/>
        </dgm:presLayoutVars>
      </dgm:prSet>
      <dgm:spPr/>
    </dgm:pt>
    <dgm:pt modelId="{914A2D8C-E3F5-4EED-A347-7715B29FBF66}" type="pres">
      <dgm:prSet presAssocID="{57FE4A41-5CF6-44DD-BBA6-F88C52C6841D}" presName="sibTrans" presStyleLbl="sibTrans2D1" presStyleIdx="0" presStyleCnt="1"/>
      <dgm:spPr/>
    </dgm:pt>
    <dgm:pt modelId="{5B90FA39-76CB-4561-A3D6-1C6548928FB8}" type="pres">
      <dgm:prSet presAssocID="{57FE4A41-5CF6-44DD-BBA6-F88C52C6841D}" presName="connectorText" presStyleLbl="sibTrans2D1" presStyleIdx="0" presStyleCnt="1"/>
      <dgm:spPr/>
    </dgm:pt>
    <dgm:pt modelId="{7F3D5F5B-CB48-46F2-BF57-147B12B4B957}" type="pres">
      <dgm:prSet presAssocID="{639D404D-8817-42D1-928E-D91A10DBF8A7}" presName="node" presStyleLbl="node1" presStyleIdx="1" presStyleCnt="2">
        <dgm:presLayoutVars>
          <dgm:bulletEnabled val="1"/>
        </dgm:presLayoutVars>
      </dgm:prSet>
      <dgm:spPr/>
    </dgm:pt>
  </dgm:ptLst>
  <dgm:cxnLst>
    <dgm:cxn modelId="{02F7EF36-612B-4949-BCAD-A2829779011D}" type="presOf" srcId="{2746AD98-C577-427D-A89B-A9D9EBF8A89F}" destId="{9DAA876F-69F2-489D-881C-9F37B3EE646F}" srcOrd="0" destOrd="0" presId="urn:microsoft.com/office/officeart/2005/8/layout/process1"/>
    <dgm:cxn modelId="{105B6D38-6084-4771-A9A2-CF18CE1E5A90}" srcId="{2746AD98-C577-427D-A89B-A9D9EBF8A89F}" destId="{1A6D0CE8-8AD3-49CA-9E28-CAD29EB2D4FD}" srcOrd="0" destOrd="0" parTransId="{B036DA81-E7ED-4497-97FA-A35EF5468A6F}" sibTransId="{57FE4A41-5CF6-44DD-BBA6-F88C52C6841D}"/>
    <dgm:cxn modelId="{8F4D136A-419C-4968-8DBF-06F037FAD24F}" type="presOf" srcId="{639D404D-8817-42D1-928E-D91A10DBF8A7}" destId="{7F3D5F5B-CB48-46F2-BF57-147B12B4B957}" srcOrd="0" destOrd="0" presId="urn:microsoft.com/office/officeart/2005/8/layout/process1"/>
    <dgm:cxn modelId="{C8518DAB-3110-49C7-9B59-C366225B25FF}" type="presOf" srcId="{57FE4A41-5CF6-44DD-BBA6-F88C52C6841D}" destId="{5B90FA39-76CB-4561-A3D6-1C6548928FB8}" srcOrd="1" destOrd="0" presId="urn:microsoft.com/office/officeart/2005/8/layout/process1"/>
    <dgm:cxn modelId="{38F544D6-EBF3-4B7E-BC18-925CD3B84ACF}" type="presOf" srcId="{57FE4A41-5CF6-44DD-BBA6-F88C52C6841D}" destId="{914A2D8C-E3F5-4EED-A347-7715B29FBF66}" srcOrd="0" destOrd="0" presId="urn:microsoft.com/office/officeart/2005/8/layout/process1"/>
    <dgm:cxn modelId="{7DEA10FB-3757-48A5-BDF7-E83BDC75CADD}" type="presOf" srcId="{1A6D0CE8-8AD3-49CA-9E28-CAD29EB2D4FD}" destId="{702DB14A-D6C0-440A-89D4-6535B9769F72}" srcOrd="0" destOrd="0" presId="urn:microsoft.com/office/officeart/2005/8/layout/process1"/>
    <dgm:cxn modelId="{563031FB-443E-417C-B7EE-DACF0CFF43CB}" srcId="{2746AD98-C577-427D-A89B-A9D9EBF8A89F}" destId="{639D404D-8817-42D1-928E-D91A10DBF8A7}" srcOrd="1" destOrd="0" parTransId="{72F5C26F-7F67-4829-8E56-4C4567D2AB25}" sibTransId="{D4B73436-F76D-428B-A2EE-F1B29F7410A1}"/>
    <dgm:cxn modelId="{8292BD6F-5099-423E-A1DC-C5D39BE32532}" type="presParOf" srcId="{9DAA876F-69F2-489D-881C-9F37B3EE646F}" destId="{702DB14A-D6C0-440A-89D4-6535B9769F72}" srcOrd="0" destOrd="0" presId="urn:microsoft.com/office/officeart/2005/8/layout/process1"/>
    <dgm:cxn modelId="{729A17CB-877E-4C74-9FAC-E11C20313C78}" type="presParOf" srcId="{9DAA876F-69F2-489D-881C-9F37B3EE646F}" destId="{914A2D8C-E3F5-4EED-A347-7715B29FBF66}" srcOrd="1" destOrd="0" presId="urn:microsoft.com/office/officeart/2005/8/layout/process1"/>
    <dgm:cxn modelId="{BB0A48A7-C77C-49C7-AF09-0EE368442A6B}" type="presParOf" srcId="{914A2D8C-E3F5-4EED-A347-7715B29FBF66}" destId="{5B90FA39-76CB-4561-A3D6-1C6548928FB8}" srcOrd="0" destOrd="0" presId="urn:microsoft.com/office/officeart/2005/8/layout/process1"/>
    <dgm:cxn modelId="{600CB7A7-8CD6-489A-BD32-AF37C77306DF}" type="presParOf" srcId="{9DAA876F-69F2-489D-881C-9F37B3EE646F}" destId="{7F3D5F5B-CB48-46F2-BF57-147B12B4B957}"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68A4BF3-2CC9-45A5-8645-7C16510F5DD3}" type="doc">
      <dgm:prSet loTypeId="urn:microsoft.com/office/officeart/2005/8/layout/process5" loCatId="process" qsTypeId="urn:microsoft.com/office/officeart/2005/8/quickstyle/3d2" qsCatId="3D" csTypeId="urn:microsoft.com/office/officeart/2005/8/colors/colorful1" csCatId="colorful" phldr="1"/>
      <dgm:spPr/>
      <dgm:t>
        <a:bodyPr/>
        <a:lstStyle/>
        <a:p>
          <a:endParaRPr lang="en-US"/>
        </a:p>
      </dgm:t>
    </dgm:pt>
    <dgm:pt modelId="{5FFF3C9C-FD15-4E66-BE86-C5419D852A07}">
      <dgm:prSet phldrT="[Text]"/>
      <dgm:spPr/>
      <dgm:t>
        <a:bodyPr/>
        <a:lstStyle/>
        <a:p>
          <a:r>
            <a:rPr lang="en-US" dirty="0"/>
            <a:t>Home</a:t>
          </a:r>
        </a:p>
      </dgm:t>
    </dgm:pt>
    <dgm:pt modelId="{3BD617AE-EACF-4A46-803D-AC5A0CBF2E29}" type="parTrans" cxnId="{E6C56164-B970-4BB1-B9B1-93595AA914DE}">
      <dgm:prSet/>
      <dgm:spPr/>
      <dgm:t>
        <a:bodyPr/>
        <a:lstStyle/>
        <a:p>
          <a:endParaRPr lang="en-US"/>
        </a:p>
      </dgm:t>
    </dgm:pt>
    <dgm:pt modelId="{B092F507-EEC0-4AA1-A03C-D5EAAF796236}" type="sibTrans" cxnId="{E6C56164-B970-4BB1-B9B1-93595AA914DE}">
      <dgm:prSet/>
      <dgm:spPr/>
      <dgm:t>
        <a:bodyPr/>
        <a:lstStyle/>
        <a:p>
          <a:endParaRPr lang="en-US"/>
        </a:p>
      </dgm:t>
    </dgm:pt>
    <dgm:pt modelId="{3E8D6584-C12A-40C7-83ED-E580B19C36F0}">
      <dgm:prSet phldrT="[Text]"/>
      <dgm:spPr/>
      <dgm:t>
        <a:bodyPr/>
        <a:lstStyle/>
        <a:p>
          <a:r>
            <a:rPr lang="en-US" dirty="0"/>
            <a:t>School</a:t>
          </a:r>
        </a:p>
      </dgm:t>
    </dgm:pt>
    <dgm:pt modelId="{58341AAF-4484-483F-8C71-C45EBE50A611}" type="parTrans" cxnId="{FCFA727A-864E-45DE-86CC-7747A5CDCCAB}">
      <dgm:prSet/>
      <dgm:spPr/>
      <dgm:t>
        <a:bodyPr/>
        <a:lstStyle/>
        <a:p>
          <a:endParaRPr lang="en-US"/>
        </a:p>
      </dgm:t>
    </dgm:pt>
    <dgm:pt modelId="{203EE5C2-DB2F-4227-8D8F-DE5BECC83012}" type="sibTrans" cxnId="{FCFA727A-864E-45DE-86CC-7747A5CDCCAB}">
      <dgm:prSet/>
      <dgm:spPr/>
      <dgm:t>
        <a:bodyPr/>
        <a:lstStyle/>
        <a:p>
          <a:endParaRPr lang="en-US"/>
        </a:p>
      </dgm:t>
    </dgm:pt>
    <dgm:pt modelId="{D3870C72-E570-4647-AD2A-B45621BC0770}">
      <dgm:prSet phldrT="[Text]"/>
      <dgm:spPr/>
      <dgm:t>
        <a:bodyPr/>
        <a:lstStyle/>
        <a:p>
          <a:r>
            <a:rPr lang="en-US" dirty="0"/>
            <a:t>Work</a:t>
          </a:r>
        </a:p>
      </dgm:t>
    </dgm:pt>
    <dgm:pt modelId="{A4B70625-DCE7-4137-87C8-3BDB33A591E6}" type="parTrans" cxnId="{2C5593BC-5890-4087-A8AC-EB680D646BE6}">
      <dgm:prSet/>
      <dgm:spPr/>
      <dgm:t>
        <a:bodyPr/>
        <a:lstStyle/>
        <a:p>
          <a:endParaRPr lang="en-US"/>
        </a:p>
      </dgm:t>
    </dgm:pt>
    <dgm:pt modelId="{BC5EEDAB-3DC0-4AD1-8F1E-8A84FEB74D9B}" type="sibTrans" cxnId="{2C5593BC-5890-4087-A8AC-EB680D646BE6}">
      <dgm:prSet/>
      <dgm:spPr/>
      <dgm:t>
        <a:bodyPr/>
        <a:lstStyle/>
        <a:p>
          <a:endParaRPr lang="en-US"/>
        </a:p>
      </dgm:t>
    </dgm:pt>
    <dgm:pt modelId="{8E89E1D5-7106-4023-9EE2-1DF56C1B0D41}">
      <dgm:prSet phldrT="[Text]"/>
      <dgm:spPr/>
      <dgm:t>
        <a:bodyPr/>
        <a:lstStyle/>
        <a:p>
          <a:r>
            <a:rPr lang="en-US" dirty="0"/>
            <a:t>Play</a:t>
          </a:r>
        </a:p>
      </dgm:t>
    </dgm:pt>
    <dgm:pt modelId="{A57CD742-6721-46A0-9D01-DC072FE21972}" type="parTrans" cxnId="{855A94E8-1D95-421B-82CC-38B39082E18B}">
      <dgm:prSet/>
      <dgm:spPr/>
      <dgm:t>
        <a:bodyPr/>
        <a:lstStyle/>
        <a:p>
          <a:endParaRPr lang="en-US"/>
        </a:p>
      </dgm:t>
    </dgm:pt>
    <dgm:pt modelId="{00922E1B-C369-4141-A729-436EB1C85C9B}" type="sibTrans" cxnId="{855A94E8-1D95-421B-82CC-38B39082E18B}">
      <dgm:prSet/>
      <dgm:spPr/>
      <dgm:t>
        <a:bodyPr/>
        <a:lstStyle/>
        <a:p>
          <a:endParaRPr lang="en-US"/>
        </a:p>
      </dgm:t>
    </dgm:pt>
    <dgm:pt modelId="{89100788-0D03-4B3D-9FAC-CD068EC2E95D}" type="pres">
      <dgm:prSet presAssocID="{368A4BF3-2CC9-45A5-8645-7C16510F5DD3}" presName="diagram" presStyleCnt="0">
        <dgm:presLayoutVars>
          <dgm:dir/>
          <dgm:resizeHandles val="exact"/>
        </dgm:presLayoutVars>
      </dgm:prSet>
      <dgm:spPr/>
    </dgm:pt>
    <dgm:pt modelId="{A9A95EF9-64A6-4472-999B-0E604D4F737A}" type="pres">
      <dgm:prSet presAssocID="{5FFF3C9C-FD15-4E66-BE86-C5419D852A07}" presName="node" presStyleLbl="node1" presStyleIdx="0" presStyleCnt="4">
        <dgm:presLayoutVars>
          <dgm:bulletEnabled val="1"/>
        </dgm:presLayoutVars>
      </dgm:prSet>
      <dgm:spPr/>
    </dgm:pt>
    <dgm:pt modelId="{241E898E-BD16-41A4-92F6-A970AEC8D0D2}" type="pres">
      <dgm:prSet presAssocID="{B092F507-EEC0-4AA1-A03C-D5EAAF796236}" presName="sibTrans" presStyleLbl="sibTrans2D1" presStyleIdx="0" presStyleCnt="3"/>
      <dgm:spPr/>
    </dgm:pt>
    <dgm:pt modelId="{C9D0D537-B4F0-403B-96B2-94A731B2A989}" type="pres">
      <dgm:prSet presAssocID="{B092F507-EEC0-4AA1-A03C-D5EAAF796236}" presName="connectorText" presStyleLbl="sibTrans2D1" presStyleIdx="0" presStyleCnt="3"/>
      <dgm:spPr/>
    </dgm:pt>
    <dgm:pt modelId="{CB80F270-0C3B-4867-8A9E-924C7DA7820C}" type="pres">
      <dgm:prSet presAssocID="{3E8D6584-C12A-40C7-83ED-E580B19C36F0}" presName="node" presStyleLbl="node1" presStyleIdx="1" presStyleCnt="4">
        <dgm:presLayoutVars>
          <dgm:bulletEnabled val="1"/>
        </dgm:presLayoutVars>
      </dgm:prSet>
      <dgm:spPr/>
    </dgm:pt>
    <dgm:pt modelId="{B1B9D10E-EC74-4F66-9416-D583B9B69EDA}" type="pres">
      <dgm:prSet presAssocID="{203EE5C2-DB2F-4227-8D8F-DE5BECC83012}" presName="sibTrans" presStyleLbl="sibTrans2D1" presStyleIdx="1" presStyleCnt="3"/>
      <dgm:spPr/>
    </dgm:pt>
    <dgm:pt modelId="{A4B3AB6F-893B-4F93-B428-3BE9C1745145}" type="pres">
      <dgm:prSet presAssocID="{203EE5C2-DB2F-4227-8D8F-DE5BECC83012}" presName="connectorText" presStyleLbl="sibTrans2D1" presStyleIdx="1" presStyleCnt="3"/>
      <dgm:spPr/>
    </dgm:pt>
    <dgm:pt modelId="{C335D0F0-B463-4C91-BEA2-17C7EB3D6AEC}" type="pres">
      <dgm:prSet presAssocID="{D3870C72-E570-4647-AD2A-B45621BC0770}" presName="node" presStyleLbl="node1" presStyleIdx="2" presStyleCnt="4">
        <dgm:presLayoutVars>
          <dgm:bulletEnabled val="1"/>
        </dgm:presLayoutVars>
      </dgm:prSet>
      <dgm:spPr/>
    </dgm:pt>
    <dgm:pt modelId="{BB3928AC-71C6-4258-A784-F329D443156D}" type="pres">
      <dgm:prSet presAssocID="{BC5EEDAB-3DC0-4AD1-8F1E-8A84FEB74D9B}" presName="sibTrans" presStyleLbl="sibTrans2D1" presStyleIdx="2" presStyleCnt="3"/>
      <dgm:spPr/>
    </dgm:pt>
    <dgm:pt modelId="{10DB0F04-4729-4E5F-863A-E7EBE5F1EE2B}" type="pres">
      <dgm:prSet presAssocID="{BC5EEDAB-3DC0-4AD1-8F1E-8A84FEB74D9B}" presName="connectorText" presStyleLbl="sibTrans2D1" presStyleIdx="2" presStyleCnt="3"/>
      <dgm:spPr/>
    </dgm:pt>
    <dgm:pt modelId="{A3748979-DC2E-4AA0-8A9E-5933C70A33BD}" type="pres">
      <dgm:prSet presAssocID="{8E89E1D5-7106-4023-9EE2-1DF56C1B0D41}" presName="node" presStyleLbl="node1" presStyleIdx="3" presStyleCnt="4">
        <dgm:presLayoutVars>
          <dgm:bulletEnabled val="1"/>
        </dgm:presLayoutVars>
      </dgm:prSet>
      <dgm:spPr/>
    </dgm:pt>
  </dgm:ptLst>
  <dgm:cxnLst>
    <dgm:cxn modelId="{22E2C628-C79C-4B09-99CC-B47ECEFEECA0}" type="presOf" srcId="{D3870C72-E570-4647-AD2A-B45621BC0770}" destId="{C335D0F0-B463-4C91-BEA2-17C7EB3D6AEC}" srcOrd="0" destOrd="0" presId="urn:microsoft.com/office/officeart/2005/8/layout/process5"/>
    <dgm:cxn modelId="{8793EB63-489C-45AF-BD45-11EDE258F28E}" type="presOf" srcId="{3E8D6584-C12A-40C7-83ED-E580B19C36F0}" destId="{CB80F270-0C3B-4867-8A9E-924C7DA7820C}" srcOrd="0" destOrd="0" presId="urn:microsoft.com/office/officeart/2005/8/layout/process5"/>
    <dgm:cxn modelId="{E6C56164-B970-4BB1-B9B1-93595AA914DE}" srcId="{368A4BF3-2CC9-45A5-8645-7C16510F5DD3}" destId="{5FFF3C9C-FD15-4E66-BE86-C5419D852A07}" srcOrd="0" destOrd="0" parTransId="{3BD617AE-EACF-4A46-803D-AC5A0CBF2E29}" sibTransId="{B092F507-EEC0-4AA1-A03C-D5EAAF796236}"/>
    <dgm:cxn modelId="{69677F75-0D89-4D41-A368-97B0A1A2E02F}" type="presOf" srcId="{B092F507-EEC0-4AA1-A03C-D5EAAF796236}" destId="{C9D0D537-B4F0-403B-96B2-94A731B2A989}" srcOrd="1" destOrd="0" presId="urn:microsoft.com/office/officeart/2005/8/layout/process5"/>
    <dgm:cxn modelId="{FCFA727A-864E-45DE-86CC-7747A5CDCCAB}" srcId="{368A4BF3-2CC9-45A5-8645-7C16510F5DD3}" destId="{3E8D6584-C12A-40C7-83ED-E580B19C36F0}" srcOrd="1" destOrd="0" parTransId="{58341AAF-4484-483F-8C71-C45EBE50A611}" sibTransId="{203EE5C2-DB2F-4227-8D8F-DE5BECC83012}"/>
    <dgm:cxn modelId="{5B44EB89-5F13-456E-8DD7-FFB840E62ABA}" type="presOf" srcId="{8E89E1D5-7106-4023-9EE2-1DF56C1B0D41}" destId="{A3748979-DC2E-4AA0-8A9E-5933C70A33BD}" srcOrd="0" destOrd="0" presId="urn:microsoft.com/office/officeart/2005/8/layout/process5"/>
    <dgm:cxn modelId="{EAC077A3-8946-4186-9C67-748AE2285E57}" type="presOf" srcId="{368A4BF3-2CC9-45A5-8645-7C16510F5DD3}" destId="{89100788-0D03-4B3D-9FAC-CD068EC2E95D}" srcOrd="0" destOrd="0" presId="urn:microsoft.com/office/officeart/2005/8/layout/process5"/>
    <dgm:cxn modelId="{46EC53AA-2C67-4C92-9452-A6976D654E32}" type="presOf" srcId="{203EE5C2-DB2F-4227-8D8F-DE5BECC83012}" destId="{B1B9D10E-EC74-4F66-9416-D583B9B69EDA}" srcOrd="0" destOrd="0" presId="urn:microsoft.com/office/officeart/2005/8/layout/process5"/>
    <dgm:cxn modelId="{FFD33FAB-B888-4E61-B34D-577B7FE7FBE5}" type="presOf" srcId="{BC5EEDAB-3DC0-4AD1-8F1E-8A84FEB74D9B}" destId="{BB3928AC-71C6-4258-A784-F329D443156D}" srcOrd="0" destOrd="0" presId="urn:microsoft.com/office/officeart/2005/8/layout/process5"/>
    <dgm:cxn modelId="{35EE4DAD-8B64-4BA6-A758-BECA57BA0096}" type="presOf" srcId="{5FFF3C9C-FD15-4E66-BE86-C5419D852A07}" destId="{A9A95EF9-64A6-4472-999B-0E604D4F737A}" srcOrd="0" destOrd="0" presId="urn:microsoft.com/office/officeart/2005/8/layout/process5"/>
    <dgm:cxn modelId="{2C5593BC-5890-4087-A8AC-EB680D646BE6}" srcId="{368A4BF3-2CC9-45A5-8645-7C16510F5DD3}" destId="{D3870C72-E570-4647-AD2A-B45621BC0770}" srcOrd="2" destOrd="0" parTransId="{A4B70625-DCE7-4137-87C8-3BDB33A591E6}" sibTransId="{BC5EEDAB-3DC0-4AD1-8F1E-8A84FEB74D9B}"/>
    <dgm:cxn modelId="{D6D262C3-2EC1-457E-BDAD-DF106AD60AF2}" type="presOf" srcId="{BC5EEDAB-3DC0-4AD1-8F1E-8A84FEB74D9B}" destId="{10DB0F04-4729-4E5F-863A-E7EBE5F1EE2B}" srcOrd="1" destOrd="0" presId="urn:microsoft.com/office/officeart/2005/8/layout/process5"/>
    <dgm:cxn modelId="{47036DE1-22B7-4F19-8710-BDBBB5D5E5CF}" type="presOf" srcId="{203EE5C2-DB2F-4227-8D8F-DE5BECC83012}" destId="{A4B3AB6F-893B-4F93-B428-3BE9C1745145}" srcOrd="1" destOrd="0" presId="urn:microsoft.com/office/officeart/2005/8/layout/process5"/>
    <dgm:cxn modelId="{855A94E8-1D95-421B-82CC-38B39082E18B}" srcId="{368A4BF3-2CC9-45A5-8645-7C16510F5DD3}" destId="{8E89E1D5-7106-4023-9EE2-1DF56C1B0D41}" srcOrd="3" destOrd="0" parTransId="{A57CD742-6721-46A0-9D01-DC072FE21972}" sibTransId="{00922E1B-C369-4141-A729-436EB1C85C9B}"/>
    <dgm:cxn modelId="{EC241AEA-39C6-4E6C-AA11-E24A45FD78E9}" type="presOf" srcId="{B092F507-EEC0-4AA1-A03C-D5EAAF796236}" destId="{241E898E-BD16-41A4-92F6-A970AEC8D0D2}" srcOrd="0" destOrd="0" presId="urn:microsoft.com/office/officeart/2005/8/layout/process5"/>
    <dgm:cxn modelId="{8173996A-EA06-44DA-B6A2-03D6457402FE}" type="presParOf" srcId="{89100788-0D03-4B3D-9FAC-CD068EC2E95D}" destId="{A9A95EF9-64A6-4472-999B-0E604D4F737A}" srcOrd="0" destOrd="0" presId="urn:microsoft.com/office/officeart/2005/8/layout/process5"/>
    <dgm:cxn modelId="{AC8D8FB3-E875-442F-B192-0414EF8B696F}" type="presParOf" srcId="{89100788-0D03-4B3D-9FAC-CD068EC2E95D}" destId="{241E898E-BD16-41A4-92F6-A970AEC8D0D2}" srcOrd="1" destOrd="0" presId="urn:microsoft.com/office/officeart/2005/8/layout/process5"/>
    <dgm:cxn modelId="{749941B6-5B8A-4F54-B902-7FED0B10F91C}" type="presParOf" srcId="{241E898E-BD16-41A4-92F6-A970AEC8D0D2}" destId="{C9D0D537-B4F0-403B-96B2-94A731B2A989}" srcOrd="0" destOrd="0" presId="urn:microsoft.com/office/officeart/2005/8/layout/process5"/>
    <dgm:cxn modelId="{812C653F-2F6E-4FB9-93A8-55B904A1A46C}" type="presParOf" srcId="{89100788-0D03-4B3D-9FAC-CD068EC2E95D}" destId="{CB80F270-0C3B-4867-8A9E-924C7DA7820C}" srcOrd="2" destOrd="0" presId="urn:microsoft.com/office/officeart/2005/8/layout/process5"/>
    <dgm:cxn modelId="{7B396FCE-A442-40EB-A3F8-C1E2B978B86D}" type="presParOf" srcId="{89100788-0D03-4B3D-9FAC-CD068EC2E95D}" destId="{B1B9D10E-EC74-4F66-9416-D583B9B69EDA}" srcOrd="3" destOrd="0" presId="urn:microsoft.com/office/officeart/2005/8/layout/process5"/>
    <dgm:cxn modelId="{79DACFF2-4D56-4395-AAF4-39BD9D22E292}" type="presParOf" srcId="{B1B9D10E-EC74-4F66-9416-D583B9B69EDA}" destId="{A4B3AB6F-893B-4F93-B428-3BE9C1745145}" srcOrd="0" destOrd="0" presId="urn:microsoft.com/office/officeart/2005/8/layout/process5"/>
    <dgm:cxn modelId="{6241E62E-9073-44B3-8A55-309652891DB5}" type="presParOf" srcId="{89100788-0D03-4B3D-9FAC-CD068EC2E95D}" destId="{C335D0F0-B463-4C91-BEA2-17C7EB3D6AEC}" srcOrd="4" destOrd="0" presId="urn:microsoft.com/office/officeart/2005/8/layout/process5"/>
    <dgm:cxn modelId="{9443BAB5-2F45-4687-B551-EB77C602113F}" type="presParOf" srcId="{89100788-0D03-4B3D-9FAC-CD068EC2E95D}" destId="{BB3928AC-71C6-4258-A784-F329D443156D}" srcOrd="5" destOrd="0" presId="urn:microsoft.com/office/officeart/2005/8/layout/process5"/>
    <dgm:cxn modelId="{D532168D-4731-45A4-A51B-4BDAB691C13B}" type="presParOf" srcId="{BB3928AC-71C6-4258-A784-F329D443156D}" destId="{10DB0F04-4729-4E5F-863A-E7EBE5F1EE2B}" srcOrd="0" destOrd="0" presId="urn:microsoft.com/office/officeart/2005/8/layout/process5"/>
    <dgm:cxn modelId="{B2170907-8084-4EB8-92CE-7C9B972011A3}" type="presParOf" srcId="{89100788-0D03-4B3D-9FAC-CD068EC2E95D}" destId="{A3748979-DC2E-4AA0-8A9E-5933C70A33BD}" srcOrd="6"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382643-38CB-4A72-8E34-8FE9A7696BEA}">
      <dsp:nvSpPr>
        <dsp:cNvPr id="0" name=""/>
        <dsp:cNvSpPr/>
      </dsp:nvSpPr>
      <dsp:spPr>
        <a:xfrm>
          <a:off x="37" y="23732"/>
          <a:ext cx="3546470" cy="1053970"/>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How to Calculate</a:t>
          </a:r>
        </a:p>
      </dsp:txBody>
      <dsp:txXfrm>
        <a:off x="37" y="23732"/>
        <a:ext cx="3546470" cy="1053970"/>
      </dsp:txXfrm>
    </dsp:sp>
    <dsp:sp modelId="{3A2F491B-AC78-48E2-A6E7-FD6F6779D637}">
      <dsp:nvSpPr>
        <dsp:cNvPr id="0" name=""/>
        <dsp:cNvSpPr/>
      </dsp:nvSpPr>
      <dsp:spPr>
        <a:xfrm>
          <a:off x="37" y="1077703"/>
          <a:ext cx="3546470" cy="2029927"/>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Total $ / Total # of Exams </a:t>
          </a:r>
          <a:r>
            <a:rPr lang="en-US" sz="2900" kern="1200" dirty="0">
              <a:solidFill>
                <a:schemeClr val="accent2">
                  <a:lumMod val="75000"/>
                </a:schemeClr>
              </a:solidFill>
            </a:rPr>
            <a:t>(with billable refractions)  </a:t>
          </a:r>
          <a:r>
            <a:rPr lang="en-US" sz="2900" kern="1200" dirty="0"/>
            <a:t>= Avg. $ per Exam</a:t>
          </a:r>
        </a:p>
      </dsp:txBody>
      <dsp:txXfrm>
        <a:off x="37" y="1077703"/>
        <a:ext cx="3546470" cy="2029927"/>
      </dsp:txXfrm>
    </dsp:sp>
    <dsp:sp modelId="{0086114A-DCC6-400D-A69B-AC1D4A9C16F2}">
      <dsp:nvSpPr>
        <dsp:cNvPr id="0" name=""/>
        <dsp:cNvSpPr/>
      </dsp:nvSpPr>
      <dsp:spPr>
        <a:xfrm>
          <a:off x="4043012" y="23732"/>
          <a:ext cx="3546470" cy="1053970"/>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dirty="0"/>
            <a:t>MBA:  $306 median practice  </a:t>
          </a:r>
        </a:p>
      </dsp:txBody>
      <dsp:txXfrm>
        <a:off x="4043012" y="23732"/>
        <a:ext cx="3546470" cy="1053970"/>
      </dsp:txXfrm>
    </dsp:sp>
    <dsp:sp modelId="{347169BB-F6B3-4813-A776-A181CB83A9B3}">
      <dsp:nvSpPr>
        <dsp:cNvPr id="0" name=""/>
        <dsp:cNvSpPr/>
      </dsp:nvSpPr>
      <dsp:spPr>
        <a:xfrm>
          <a:off x="4043012" y="1077703"/>
          <a:ext cx="3546470" cy="2029927"/>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dirty="0"/>
            <a:t>(top 10%) $500-$600 per Exam</a:t>
          </a:r>
        </a:p>
      </dsp:txBody>
      <dsp:txXfrm>
        <a:off x="4043012" y="1077703"/>
        <a:ext cx="3546470" cy="20299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5CD23-CED0-4877-9137-A36804F36EC4}">
      <dsp:nvSpPr>
        <dsp:cNvPr id="0" name=""/>
        <dsp:cNvSpPr/>
      </dsp:nvSpPr>
      <dsp:spPr>
        <a:xfrm>
          <a:off x="87113" y="74897"/>
          <a:ext cx="1106784" cy="1106784"/>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4A4DB7-6478-4AE0-BAD0-9C104B595C93}">
      <dsp:nvSpPr>
        <dsp:cNvPr id="0" name=""/>
        <dsp:cNvSpPr/>
      </dsp:nvSpPr>
      <dsp:spPr>
        <a:xfrm>
          <a:off x="319538" y="307322"/>
          <a:ext cx="641934" cy="6419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C994E6-C41B-4291-B0C5-7EADDC0BC0F2}">
      <dsp:nvSpPr>
        <dsp:cNvPr id="0" name=""/>
        <dsp:cNvSpPr/>
      </dsp:nvSpPr>
      <dsp:spPr>
        <a:xfrm>
          <a:off x="1431065" y="74897"/>
          <a:ext cx="2608848" cy="110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ODs </a:t>
          </a:r>
          <a:r>
            <a:rPr lang="en-US" sz="2000" b="1" kern="1200" dirty="0"/>
            <a:t>Rx multiple pairs</a:t>
          </a:r>
          <a:r>
            <a:rPr lang="en-US" sz="2000" kern="1200" dirty="0"/>
            <a:t> in the exam room</a:t>
          </a:r>
        </a:p>
      </dsp:txBody>
      <dsp:txXfrm>
        <a:off x="1431065" y="74897"/>
        <a:ext cx="2608848" cy="1106784"/>
      </dsp:txXfrm>
    </dsp:sp>
    <dsp:sp modelId="{6E908B33-1FB3-4A54-B4AE-D07473EE4883}">
      <dsp:nvSpPr>
        <dsp:cNvPr id="0" name=""/>
        <dsp:cNvSpPr/>
      </dsp:nvSpPr>
      <dsp:spPr>
        <a:xfrm>
          <a:off x="4494486" y="74897"/>
          <a:ext cx="1106784" cy="1106784"/>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150DFE-DB47-4378-B4B4-B6D080D32C93}">
      <dsp:nvSpPr>
        <dsp:cNvPr id="0" name=""/>
        <dsp:cNvSpPr/>
      </dsp:nvSpPr>
      <dsp:spPr>
        <a:xfrm>
          <a:off x="4726910" y="307322"/>
          <a:ext cx="641934" cy="6419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0DE1E70-1403-401E-8F1C-0DD95D2996C0}">
      <dsp:nvSpPr>
        <dsp:cNvPr id="0" name=""/>
        <dsp:cNvSpPr/>
      </dsp:nvSpPr>
      <dsp:spPr>
        <a:xfrm>
          <a:off x="5838438" y="74897"/>
          <a:ext cx="2608848" cy="110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a:t>Train staff how to close the deal with Dr’s Rx </a:t>
          </a:r>
          <a:r>
            <a:rPr lang="en-US" sz="1600" b="1" kern="1200" dirty="0"/>
            <a:t>(assumptive sale)</a:t>
          </a:r>
          <a:endParaRPr lang="en-US" sz="1600" kern="1200" dirty="0"/>
        </a:p>
      </dsp:txBody>
      <dsp:txXfrm>
        <a:off x="5838438" y="74897"/>
        <a:ext cx="2608848" cy="1106784"/>
      </dsp:txXfrm>
    </dsp:sp>
    <dsp:sp modelId="{DBC320B1-5320-450A-B335-A72C735C7E65}">
      <dsp:nvSpPr>
        <dsp:cNvPr id="0" name=""/>
        <dsp:cNvSpPr/>
      </dsp:nvSpPr>
      <dsp:spPr>
        <a:xfrm>
          <a:off x="87113" y="2075508"/>
          <a:ext cx="1106784" cy="1106784"/>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7B4FDB-4BBC-441F-867C-71595118821E}">
      <dsp:nvSpPr>
        <dsp:cNvPr id="0" name=""/>
        <dsp:cNvSpPr/>
      </dsp:nvSpPr>
      <dsp:spPr>
        <a:xfrm>
          <a:off x="319538" y="2307932"/>
          <a:ext cx="641934" cy="6419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2C4D58C-7F1B-4771-A79C-89B4B1035ADB}">
      <dsp:nvSpPr>
        <dsp:cNvPr id="0" name=""/>
        <dsp:cNvSpPr/>
      </dsp:nvSpPr>
      <dsp:spPr>
        <a:xfrm>
          <a:off x="1431065" y="2075508"/>
          <a:ext cx="2608848" cy="110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If sales of frames retailing for $200 or more is less than 40% of units</a:t>
          </a:r>
          <a:r>
            <a:rPr lang="en-US" sz="2000" b="1" kern="1200" dirty="0"/>
            <a:t>, increase inventory of higher end frames</a:t>
          </a:r>
          <a:endParaRPr lang="en-US" sz="2000" kern="1200" dirty="0"/>
        </a:p>
      </dsp:txBody>
      <dsp:txXfrm>
        <a:off x="1431065" y="2075508"/>
        <a:ext cx="2608848" cy="1106784"/>
      </dsp:txXfrm>
    </dsp:sp>
    <dsp:sp modelId="{4E41D642-20E6-47C1-ABCF-A79E1068BB14}">
      <dsp:nvSpPr>
        <dsp:cNvPr id="0" name=""/>
        <dsp:cNvSpPr/>
      </dsp:nvSpPr>
      <dsp:spPr>
        <a:xfrm>
          <a:off x="4494486" y="2075508"/>
          <a:ext cx="1106784" cy="1106784"/>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34BB0F-5514-422D-BCAC-7A70BC5A7568}">
      <dsp:nvSpPr>
        <dsp:cNvPr id="0" name=""/>
        <dsp:cNvSpPr/>
      </dsp:nvSpPr>
      <dsp:spPr>
        <a:xfrm>
          <a:off x="4726910" y="2307932"/>
          <a:ext cx="641934" cy="6419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4F5317-C345-4520-9720-B899D4B2F26A}">
      <dsp:nvSpPr>
        <dsp:cNvPr id="0" name=""/>
        <dsp:cNvSpPr/>
      </dsp:nvSpPr>
      <dsp:spPr>
        <a:xfrm>
          <a:off x="5838438" y="2075508"/>
          <a:ext cx="2608848" cy="110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Compare exam fees to industry norms. If exam fee is at or below industry median,</a:t>
          </a:r>
          <a:r>
            <a:rPr lang="en-US" sz="2000" b="1" kern="1200" dirty="0"/>
            <a:t> </a:t>
          </a:r>
          <a:r>
            <a:rPr lang="en-US" sz="2000" kern="1200" dirty="0"/>
            <a:t>consider </a:t>
          </a:r>
          <a:r>
            <a:rPr lang="en-US" sz="2000" b="1" kern="1200" dirty="0"/>
            <a:t>increasing fees</a:t>
          </a:r>
          <a:endParaRPr lang="en-US" sz="2000" kern="1200" dirty="0"/>
        </a:p>
      </dsp:txBody>
      <dsp:txXfrm>
        <a:off x="5838438" y="2075508"/>
        <a:ext cx="2608848" cy="1106784"/>
      </dsp:txXfrm>
    </dsp:sp>
    <dsp:sp modelId="{BE73A36A-A094-4BE5-B4EF-0EBCFAEC9E9F}">
      <dsp:nvSpPr>
        <dsp:cNvPr id="0" name=""/>
        <dsp:cNvSpPr/>
      </dsp:nvSpPr>
      <dsp:spPr>
        <a:xfrm>
          <a:off x="87113" y="4076118"/>
          <a:ext cx="1106784" cy="1106784"/>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8415F-47F9-4E32-8D4E-4D664A195831}">
      <dsp:nvSpPr>
        <dsp:cNvPr id="0" name=""/>
        <dsp:cNvSpPr/>
      </dsp:nvSpPr>
      <dsp:spPr>
        <a:xfrm>
          <a:off x="319538" y="4308542"/>
          <a:ext cx="641934" cy="6419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C8D6A94-2762-48D6-A970-05B78F0D0DAC}">
      <dsp:nvSpPr>
        <dsp:cNvPr id="0" name=""/>
        <dsp:cNvSpPr/>
      </dsp:nvSpPr>
      <dsp:spPr>
        <a:xfrm>
          <a:off x="1431065" y="4076118"/>
          <a:ext cx="2608848" cy="110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a:t>Upgrade optical dispensary</a:t>
          </a:r>
          <a:endParaRPr lang="en-US" sz="2000" kern="1200" dirty="0"/>
        </a:p>
      </dsp:txBody>
      <dsp:txXfrm>
        <a:off x="1431065" y="4076118"/>
        <a:ext cx="2608848" cy="1106784"/>
      </dsp:txXfrm>
    </dsp:sp>
    <dsp:sp modelId="{A4917BA2-10EC-412D-97DD-2F3A5837AC95}">
      <dsp:nvSpPr>
        <dsp:cNvPr id="0" name=""/>
        <dsp:cNvSpPr/>
      </dsp:nvSpPr>
      <dsp:spPr>
        <a:xfrm>
          <a:off x="4494486" y="4076118"/>
          <a:ext cx="1106784" cy="1106784"/>
        </a:xfrm>
        <a:prstGeom prst="ellipse">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42D4E1-C3DB-4390-A408-788257BEF07D}">
      <dsp:nvSpPr>
        <dsp:cNvPr id="0" name=""/>
        <dsp:cNvSpPr/>
      </dsp:nvSpPr>
      <dsp:spPr>
        <a:xfrm>
          <a:off x="4726910" y="4308542"/>
          <a:ext cx="641934" cy="641934"/>
        </a:xfrm>
        <a:prstGeom prst="rect">
          <a:avLst/>
        </a:prstGeom>
        <a:solidFill>
          <a:schemeClr val="bg1">
            <a:hueOff val="0"/>
            <a:satOff val="0"/>
            <a:lumOff val="0"/>
            <a:alphaOff val="0"/>
          </a:schemeClr>
        </a:solidFill>
        <a:ln w="254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085F5F-7F9D-4E5A-8F93-5A72642B88AA}">
      <dsp:nvSpPr>
        <dsp:cNvPr id="0" name=""/>
        <dsp:cNvSpPr/>
      </dsp:nvSpPr>
      <dsp:spPr>
        <a:xfrm>
          <a:off x="5838438" y="4076118"/>
          <a:ext cx="2608848" cy="11067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b="1" kern="1200" dirty="0"/>
            <a:t>Bundle Pricing</a:t>
          </a:r>
          <a:r>
            <a:rPr lang="en-US" sz="2000" kern="1200" dirty="0"/>
            <a:t> vs            al la carte pricing</a:t>
          </a:r>
        </a:p>
      </dsp:txBody>
      <dsp:txXfrm>
        <a:off x="5838438" y="4076118"/>
        <a:ext cx="2608848" cy="11067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80447-B966-4F51-A533-BE6988FEC037}">
      <dsp:nvSpPr>
        <dsp:cNvPr id="0" name=""/>
        <dsp:cNvSpPr/>
      </dsp:nvSpPr>
      <dsp:spPr>
        <a:xfrm>
          <a:off x="1032" y="1941050"/>
          <a:ext cx="2233691" cy="145189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40% intend to purchase</a:t>
          </a:r>
        </a:p>
      </dsp:txBody>
      <dsp:txXfrm>
        <a:off x="71908" y="2011926"/>
        <a:ext cx="2091939" cy="1310147"/>
      </dsp:txXfrm>
    </dsp:sp>
    <dsp:sp modelId="{1CDDC1CF-3189-4081-BDCF-4D0A29CE6C27}">
      <dsp:nvSpPr>
        <dsp:cNvPr id="0" name=""/>
        <dsp:cNvSpPr/>
      </dsp:nvSpPr>
      <dsp:spPr>
        <a:xfrm>
          <a:off x="1117877" y="1434107"/>
          <a:ext cx="2465785" cy="2465785"/>
        </a:xfrm>
        <a:custGeom>
          <a:avLst/>
          <a:gdLst/>
          <a:ahLst/>
          <a:cxnLst/>
          <a:rect l="0" t="0" r="0" b="0"/>
          <a:pathLst>
            <a:path>
              <a:moveTo>
                <a:pt x="248252" y="490929"/>
              </a:moveTo>
              <a:arcTo wR="1232892" hR="1232892" stAng="13019963" swAng="63600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B473B8E-8AC6-4856-B228-585C9CB59552}">
      <dsp:nvSpPr>
        <dsp:cNvPr id="0" name=""/>
        <dsp:cNvSpPr/>
      </dsp:nvSpPr>
      <dsp:spPr>
        <a:xfrm>
          <a:off x="2466817" y="1941050"/>
          <a:ext cx="2233691" cy="1451899"/>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20% purchase</a:t>
          </a:r>
        </a:p>
      </dsp:txBody>
      <dsp:txXfrm>
        <a:off x="2537693" y="2011926"/>
        <a:ext cx="2091939" cy="1310147"/>
      </dsp:txXfrm>
    </dsp:sp>
    <dsp:sp modelId="{CDA4AA90-C0C5-45F3-A122-275C1C1B6FBD}">
      <dsp:nvSpPr>
        <dsp:cNvPr id="0" name=""/>
        <dsp:cNvSpPr/>
      </dsp:nvSpPr>
      <dsp:spPr>
        <a:xfrm>
          <a:off x="1117877" y="1434107"/>
          <a:ext cx="2465785" cy="2465785"/>
        </a:xfrm>
        <a:custGeom>
          <a:avLst/>
          <a:gdLst/>
          <a:ahLst/>
          <a:cxnLst/>
          <a:rect l="0" t="0" r="0" b="0"/>
          <a:pathLst>
            <a:path>
              <a:moveTo>
                <a:pt x="2217532" y="1974855"/>
              </a:moveTo>
              <a:arcTo wR="1232892" hR="1232892" stAng="2219963" swAng="6360073"/>
            </a:path>
          </a:pathLst>
        </a:custGeom>
        <a:noFill/>
        <a:ln w="9525"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E2C17-5413-434D-B678-B0669756E254}">
      <dsp:nvSpPr>
        <dsp:cNvPr id="0" name=""/>
        <dsp:cNvSpPr/>
      </dsp:nvSpPr>
      <dsp:spPr>
        <a:xfrm rot="5400000">
          <a:off x="-334049" y="1074668"/>
          <a:ext cx="1672325" cy="201845"/>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7D539AF-7092-4D3C-8E5A-6EB09ADD6A81}">
      <dsp:nvSpPr>
        <dsp:cNvPr id="0" name=""/>
        <dsp:cNvSpPr/>
      </dsp:nvSpPr>
      <dsp:spPr>
        <a:xfrm>
          <a:off x="48707" y="4512"/>
          <a:ext cx="2242728" cy="1345636"/>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Educate the Patient about lenses before the visit</a:t>
          </a:r>
          <a:endParaRPr lang="en-US" sz="1900" kern="1200" dirty="0"/>
        </a:p>
      </dsp:txBody>
      <dsp:txXfrm>
        <a:off x="88119" y="43924"/>
        <a:ext cx="2163904" cy="1266812"/>
      </dsp:txXfrm>
    </dsp:sp>
    <dsp:sp modelId="{92B222B1-AF9B-4ADD-9460-76DD81E4EA2A}">
      <dsp:nvSpPr>
        <dsp:cNvPr id="0" name=""/>
        <dsp:cNvSpPr/>
      </dsp:nvSpPr>
      <dsp:spPr>
        <a:xfrm rot="5400000">
          <a:off x="-334049" y="2756714"/>
          <a:ext cx="1672325" cy="201845"/>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60794225-268F-45CB-9AB9-33E63B7FCF1D}">
      <dsp:nvSpPr>
        <dsp:cNvPr id="0" name=""/>
        <dsp:cNvSpPr/>
      </dsp:nvSpPr>
      <dsp:spPr>
        <a:xfrm>
          <a:off x="48707" y="1686558"/>
          <a:ext cx="2242728" cy="1345636"/>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Staff &amp; Doc wear glasses- give testimonials</a:t>
          </a:r>
          <a:endParaRPr lang="en-US" sz="1900" b="1" kern="1200" dirty="0"/>
        </a:p>
      </dsp:txBody>
      <dsp:txXfrm>
        <a:off x="88119" y="1725970"/>
        <a:ext cx="2163904" cy="1266812"/>
      </dsp:txXfrm>
    </dsp:sp>
    <dsp:sp modelId="{DFCBB499-AA0F-4BE9-AB71-5E6941DE7CB2}">
      <dsp:nvSpPr>
        <dsp:cNvPr id="0" name=""/>
        <dsp:cNvSpPr/>
      </dsp:nvSpPr>
      <dsp:spPr>
        <a:xfrm rot="5400000">
          <a:off x="-334049" y="4438760"/>
          <a:ext cx="1672325" cy="201845"/>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C8703AA7-BD8F-444B-B8C4-B44C11A7C434}">
      <dsp:nvSpPr>
        <dsp:cNvPr id="0" name=""/>
        <dsp:cNvSpPr/>
      </dsp:nvSpPr>
      <dsp:spPr>
        <a:xfrm>
          <a:off x="48707" y="3368604"/>
          <a:ext cx="2242728" cy="1345636"/>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At patient check-in receptionist mentions new lenses</a:t>
          </a:r>
          <a:endParaRPr lang="en-US" sz="1900" b="1" kern="1200" dirty="0"/>
        </a:p>
      </dsp:txBody>
      <dsp:txXfrm>
        <a:off x="88119" y="3408016"/>
        <a:ext cx="2163904" cy="1266812"/>
      </dsp:txXfrm>
    </dsp:sp>
    <dsp:sp modelId="{76B762F7-32AB-4E16-AD6F-F0F3FB0F30F1}">
      <dsp:nvSpPr>
        <dsp:cNvPr id="0" name=""/>
        <dsp:cNvSpPr/>
      </dsp:nvSpPr>
      <dsp:spPr>
        <a:xfrm>
          <a:off x="506973" y="5279783"/>
          <a:ext cx="2973107" cy="201845"/>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01BC6FEC-CA74-4587-9AEB-61C504BF2B4E}">
      <dsp:nvSpPr>
        <dsp:cNvPr id="0" name=""/>
        <dsp:cNvSpPr/>
      </dsp:nvSpPr>
      <dsp:spPr>
        <a:xfrm>
          <a:off x="48707" y="5050650"/>
          <a:ext cx="2242728" cy="1345636"/>
        </a:xfrm>
        <a:prstGeom prst="roundRect">
          <a:avLst>
            <a:gd name="adj" fmla="val 1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Educate in the reception area</a:t>
          </a:r>
          <a:endParaRPr lang="en-US" sz="1900" b="1" kern="1200" dirty="0"/>
        </a:p>
      </dsp:txBody>
      <dsp:txXfrm>
        <a:off x="88119" y="5090062"/>
        <a:ext cx="2163904" cy="1266812"/>
      </dsp:txXfrm>
    </dsp:sp>
    <dsp:sp modelId="{07A558B1-DF88-4A74-9E0E-487FDCE8924C}">
      <dsp:nvSpPr>
        <dsp:cNvPr id="0" name=""/>
        <dsp:cNvSpPr/>
      </dsp:nvSpPr>
      <dsp:spPr>
        <a:xfrm rot="16200000">
          <a:off x="2648779" y="4438760"/>
          <a:ext cx="1672325" cy="201845"/>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758D64C-3877-4ED3-B3BC-6290A538A0E4}">
      <dsp:nvSpPr>
        <dsp:cNvPr id="0" name=""/>
        <dsp:cNvSpPr/>
      </dsp:nvSpPr>
      <dsp:spPr>
        <a:xfrm>
          <a:off x="3031535" y="5050650"/>
          <a:ext cx="2242728" cy="1345636"/>
        </a:xfrm>
        <a:prstGeom prst="roundRect">
          <a:avLst>
            <a:gd name="adj" fmla="val 1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Include ?’s related to need for lenses in history form</a:t>
          </a:r>
          <a:endParaRPr lang="en-US" sz="1900" b="1" kern="1200" dirty="0"/>
        </a:p>
      </dsp:txBody>
      <dsp:txXfrm>
        <a:off x="3070947" y="5090062"/>
        <a:ext cx="2163904" cy="1266812"/>
      </dsp:txXfrm>
    </dsp:sp>
    <dsp:sp modelId="{CD307543-3A36-4840-9D1B-0D183EAFC7E4}">
      <dsp:nvSpPr>
        <dsp:cNvPr id="0" name=""/>
        <dsp:cNvSpPr/>
      </dsp:nvSpPr>
      <dsp:spPr>
        <a:xfrm rot="16200000">
          <a:off x="2648779" y="2756714"/>
          <a:ext cx="1672325" cy="201845"/>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AF2C47A3-E919-48D0-B128-EC6885348719}">
      <dsp:nvSpPr>
        <dsp:cNvPr id="0" name=""/>
        <dsp:cNvSpPr/>
      </dsp:nvSpPr>
      <dsp:spPr>
        <a:xfrm>
          <a:off x="3031535" y="3368604"/>
          <a:ext cx="2242728" cy="1345636"/>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Technician reviews history and gives lens information</a:t>
          </a:r>
          <a:endParaRPr lang="en-US" sz="1900" b="1" kern="1200" dirty="0"/>
        </a:p>
      </dsp:txBody>
      <dsp:txXfrm>
        <a:off x="3070947" y="3408016"/>
        <a:ext cx="2163904" cy="1266812"/>
      </dsp:txXfrm>
    </dsp:sp>
    <dsp:sp modelId="{93089388-8B35-446D-8B0B-FE6B84E2C4F4}">
      <dsp:nvSpPr>
        <dsp:cNvPr id="0" name=""/>
        <dsp:cNvSpPr/>
      </dsp:nvSpPr>
      <dsp:spPr>
        <a:xfrm rot="16200000">
          <a:off x="2648779" y="1074668"/>
          <a:ext cx="1672325" cy="201845"/>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13F077B2-92E1-4796-B1DF-32FE88D1C68B}">
      <dsp:nvSpPr>
        <dsp:cNvPr id="0" name=""/>
        <dsp:cNvSpPr/>
      </dsp:nvSpPr>
      <dsp:spPr>
        <a:xfrm>
          <a:off x="3031535" y="1686558"/>
          <a:ext cx="2242728" cy="1345636"/>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Technician relates lens feature to pre-testing</a:t>
          </a:r>
          <a:endParaRPr lang="en-US" sz="1900" b="1" kern="1200" dirty="0"/>
        </a:p>
      </dsp:txBody>
      <dsp:txXfrm>
        <a:off x="3070947" y="1725970"/>
        <a:ext cx="2163904" cy="1266812"/>
      </dsp:txXfrm>
    </dsp:sp>
    <dsp:sp modelId="{AA71511F-B48B-481E-B760-08E2B2B1968F}">
      <dsp:nvSpPr>
        <dsp:cNvPr id="0" name=""/>
        <dsp:cNvSpPr/>
      </dsp:nvSpPr>
      <dsp:spPr>
        <a:xfrm>
          <a:off x="3489802" y="233645"/>
          <a:ext cx="2973107" cy="201845"/>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A6F3E6E-AE68-436B-97EE-3797DEDB2DB9}">
      <dsp:nvSpPr>
        <dsp:cNvPr id="0" name=""/>
        <dsp:cNvSpPr/>
      </dsp:nvSpPr>
      <dsp:spPr>
        <a:xfrm>
          <a:off x="3031535" y="4512"/>
          <a:ext cx="2242728" cy="1345636"/>
        </a:xfrm>
        <a:prstGeom prst="roundRect">
          <a:avLst>
            <a:gd name="adj" fmla="val 1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Doctor relates to history and exam to possible lens solutions</a:t>
          </a:r>
          <a:endParaRPr lang="en-US" sz="1900" b="1" kern="1200" dirty="0"/>
        </a:p>
      </dsp:txBody>
      <dsp:txXfrm>
        <a:off x="3070947" y="43924"/>
        <a:ext cx="2163904" cy="1266812"/>
      </dsp:txXfrm>
    </dsp:sp>
    <dsp:sp modelId="{9041E300-C50E-4339-9112-698A6F55906A}">
      <dsp:nvSpPr>
        <dsp:cNvPr id="0" name=""/>
        <dsp:cNvSpPr/>
      </dsp:nvSpPr>
      <dsp:spPr>
        <a:xfrm rot="5400000">
          <a:off x="5631607" y="1074668"/>
          <a:ext cx="1672325" cy="201845"/>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D30B953F-EB46-4DB6-BE01-F8940865A728}">
      <dsp:nvSpPr>
        <dsp:cNvPr id="0" name=""/>
        <dsp:cNvSpPr/>
      </dsp:nvSpPr>
      <dsp:spPr>
        <a:xfrm>
          <a:off x="6014364" y="4512"/>
          <a:ext cx="2242728" cy="1345636"/>
        </a:xfrm>
        <a:prstGeom prst="roundRect">
          <a:avLst>
            <a:gd name="adj" fmla="val 10000"/>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Doctor prescribes in exam room, offers best to everyone</a:t>
          </a:r>
          <a:endParaRPr lang="en-US" sz="1900" b="1" kern="1200" dirty="0"/>
        </a:p>
      </dsp:txBody>
      <dsp:txXfrm>
        <a:off x="6053776" y="43924"/>
        <a:ext cx="2163904" cy="1266812"/>
      </dsp:txXfrm>
    </dsp:sp>
    <dsp:sp modelId="{1615FD98-2DB4-4BBC-97FA-66E4F886D458}">
      <dsp:nvSpPr>
        <dsp:cNvPr id="0" name=""/>
        <dsp:cNvSpPr/>
      </dsp:nvSpPr>
      <dsp:spPr>
        <a:xfrm rot="5400000">
          <a:off x="5631607" y="2756714"/>
          <a:ext cx="1672325" cy="201845"/>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18BBF1C-4787-455B-81E4-B8252D5650E1}">
      <dsp:nvSpPr>
        <dsp:cNvPr id="0" name=""/>
        <dsp:cNvSpPr/>
      </dsp:nvSpPr>
      <dsp:spPr>
        <a:xfrm>
          <a:off x="6014364" y="1686558"/>
          <a:ext cx="2242728" cy="1345636"/>
        </a:xfrm>
        <a:prstGeom prst="roundRect">
          <a:avLst>
            <a:gd name="adj" fmla="val 10000"/>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Hands off patient to Optician, repeat Tx</a:t>
          </a:r>
          <a:endParaRPr lang="en-US" sz="1900" b="1" kern="1200" dirty="0"/>
        </a:p>
      </dsp:txBody>
      <dsp:txXfrm>
        <a:off x="6053776" y="1725970"/>
        <a:ext cx="2163904" cy="1266812"/>
      </dsp:txXfrm>
    </dsp:sp>
    <dsp:sp modelId="{0C7FA1B3-9EE0-4DC2-8FA5-8D6F9C5A7B98}">
      <dsp:nvSpPr>
        <dsp:cNvPr id="0" name=""/>
        <dsp:cNvSpPr/>
      </dsp:nvSpPr>
      <dsp:spPr>
        <a:xfrm rot="5400000">
          <a:off x="5631607" y="4438760"/>
          <a:ext cx="1672325" cy="201845"/>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4B9E3E34-5AC8-40E5-8020-CF33732DCB02}">
      <dsp:nvSpPr>
        <dsp:cNvPr id="0" name=""/>
        <dsp:cNvSpPr/>
      </dsp:nvSpPr>
      <dsp:spPr>
        <a:xfrm>
          <a:off x="6014364" y="3368604"/>
          <a:ext cx="2242728" cy="1345636"/>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Optician demonstrates, presents packaged pricing</a:t>
          </a:r>
          <a:endParaRPr lang="en-US" sz="1900" b="1" kern="1200" dirty="0"/>
        </a:p>
      </dsp:txBody>
      <dsp:txXfrm>
        <a:off x="6053776" y="3408016"/>
        <a:ext cx="2163904" cy="1266812"/>
      </dsp:txXfrm>
    </dsp:sp>
    <dsp:sp modelId="{A0BC42CF-E38C-4A56-9F33-771304CCBCEE}">
      <dsp:nvSpPr>
        <dsp:cNvPr id="0" name=""/>
        <dsp:cNvSpPr/>
      </dsp:nvSpPr>
      <dsp:spPr>
        <a:xfrm>
          <a:off x="6014364" y="5050650"/>
          <a:ext cx="2242728" cy="1345636"/>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Restate benefits and value at dispensing</a:t>
          </a:r>
          <a:endParaRPr lang="en-US" sz="1900" b="1" kern="1200" dirty="0"/>
        </a:p>
      </dsp:txBody>
      <dsp:txXfrm>
        <a:off x="6053776" y="5090062"/>
        <a:ext cx="2163904" cy="12668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1C912-8452-4D6A-BA3B-6084E7B7955E}">
      <dsp:nvSpPr>
        <dsp:cNvPr id="0" name=""/>
        <dsp:cNvSpPr/>
      </dsp:nvSpPr>
      <dsp:spPr>
        <a:xfrm>
          <a:off x="1190" y="254297"/>
          <a:ext cx="2539007" cy="1523404"/>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Optical</a:t>
          </a:r>
        </a:p>
      </dsp:txBody>
      <dsp:txXfrm>
        <a:off x="45809" y="298916"/>
        <a:ext cx="2449769" cy="1434166"/>
      </dsp:txXfrm>
    </dsp:sp>
    <dsp:sp modelId="{FF66686F-E49F-4F50-92B0-060B3242ADBD}">
      <dsp:nvSpPr>
        <dsp:cNvPr id="0" name=""/>
        <dsp:cNvSpPr/>
      </dsp:nvSpPr>
      <dsp:spPr>
        <a:xfrm>
          <a:off x="2794099" y="701163"/>
          <a:ext cx="538269" cy="629673"/>
        </a:xfrm>
        <a:prstGeom prst="rightArrow">
          <a:avLst>
            <a:gd name="adj1" fmla="val 60000"/>
            <a:gd name="adj2" fmla="val 50000"/>
          </a:avLst>
        </a:prstGeom>
        <a:solidFill>
          <a:schemeClr val="accent2">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794099" y="827098"/>
        <a:ext cx="376788" cy="377803"/>
      </dsp:txXfrm>
    </dsp:sp>
    <dsp:sp modelId="{1A12529E-F19E-4318-A3AF-8389EDD5F2A8}">
      <dsp:nvSpPr>
        <dsp:cNvPr id="0" name=""/>
        <dsp:cNvSpPr/>
      </dsp:nvSpPr>
      <dsp:spPr>
        <a:xfrm>
          <a:off x="3555801" y="254297"/>
          <a:ext cx="2539007" cy="1523404"/>
        </a:xfrm>
        <a:prstGeom prst="roundRect">
          <a:avLst>
            <a:gd name="adj" fmla="val 10000"/>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Reception</a:t>
          </a:r>
        </a:p>
      </dsp:txBody>
      <dsp:txXfrm>
        <a:off x="3600420" y="298916"/>
        <a:ext cx="2449769" cy="14341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516535-62B8-42A8-8BE3-D56E36D4DB86}">
      <dsp:nvSpPr>
        <dsp:cNvPr id="0" name=""/>
        <dsp:cNvSpPr/>
      </dsp:nvSpPr>
      <dsp:spPr>
        <a:xfrm>
          <a:off x="0" y="356001"/>
          <a:ext cx="7886700" cy="5544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EDF78AE-A705-4C0F-918E-B3F91F084DF5}">
      <dsp:nvSpPr>
        <dsp:cNvPr id="0" name=""/>
        <dsp:cNvSpPr/>
      </dsp:nvSpPr>
      <dsp:spPr>
        <a:xfrm>
          <a:off x="394335" y="31281"/>
          <a:ext cx="5520690" cy="649440"/>
        </a:xfrm>
        <a:prstGeom prst="round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8669" tIns="0" rIns="208669" bIns="0" numCol="1" spcCol="1270" anchor="ctr" anchorCtr="0">
          <a:noAutofit/>
        </a:bodyPr>
        <a:lstStyle/>
        <a:p>
          <a:pPr marL="0" lvl="0" indent="0" algn="l" defTabSz="1244600">
            <a:lnSpc>
              <a:spcPct val="90000"/>
            </a:lnSpc>
            <a:spcBef>
              <a:spcPct val="0"/>
            </a:spcBef>
            <a:spcAft>
              <a:spcPct val="35000"/>
            </a:spcAft>
            <a:buNone/>
          </a:pPr>
          <a:r>
            <a:rPr lang="en-US" sz="2800" kern="1200" dirty="0"/>
            <a:t>OD Rx in exam room</a:t>
          </a:r>
        </a:p>
      </dsp:txBody>
      <dsp:txXfrm>
        <a:off x="426038" y="62984"/>
        <a:ext cx="5457284" cy="586034"/>
      </dsp:txXfrm>
    </dsp:sp>
    <dsp:sp modelId="{A3ABAA85-2D4D-40A6-8EFE-83F1213D040E}">
      <dsp:nvSpPr>
        <dsp:cNvPr id="0" name=""/>
        <dsp:cNvSpPr/>
      </dsp:nvSpPr>
      <dsp:spPr>
        <a:xfrm>
          <a:off x="0" y="1353921"/>
          <a:ext cx="7886700" cy="16978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12096" tIns="458216" rIns="612096" bIns="99568" numCol="1" spcCol="1270" anchor="t" anchorCtr="0">
          <a:noAutofit/>
        </a:bodyPr>
        <a:lstStyle/>
        <a:p>
          <a:pPr marL="171450" lvl="1" indent="-171450" algn="l" defTabSz="844550">
            <a:lnSpc>
              <a:spcPct val="90000"/>
            </a:lnSpc>
            <a:spcBef>
              <a:spcPct val="0"/>
            </a:spcBef>
            <a:spcAft>
              <a:spcPct val="15000"/>
            </a:spcAft>
            <a:buFont typeface="+mj-lt"/>
            <a:buAutoNum type="arabicParenR"/>
          </a:pPr>
          <a:r>
            <a:rPr lang="en-US" sz="1900" kern="1200" dirty="0"/>
            <a:t> Assumptive Close</a:t>
          </a:r>
        </a:p>
        <a:p>
          <a:pPr marL="171450" lvl="1" indent="-171450" algn="l" defTabSz="844550">
            <a:lnSpc>
              <a:spcPct val="90000"/>
            </a:lnSpc>
            <a:spcBef>
              <a:spcPct val="0"/>
            </a:spcBef>
            <a:spcAft>
              <a:spcPct val="15000"/>
            </a:spcAft>
            <a:buFont typeface="+mj-lt"/>
            <a:buAutoNum type="arabicParenR"/>
          </a:pPr>
          <a:r>
            <a:rPr lang="en-US" sz="1900" kern="1200" dirty="0"/>
            <a:t> Puppy Dog Close</a:t>
          </a:r>
        </a:p>
        <a:p>
          <a:pPr marL="171450" lvl="1" indent="-171450" algn="l" defTabSz="844550">
            <a:lnSpc>
              <a:spcPct val="90000"/>
            </a:lnSpc>
            <a:spcBef>
              <a:spcPct val="0"/>
            </a:spcBef>
            <a:spcAft>
              <a:spcPct val="15000"/>
            </a:spcAft>
            <a:buFont typeface="+mj-lt"/>
            <a:buAutoNum type="arabicParenR"/>
          </a:pPr>
          <a:r>
            <a:rPr lang="en-US" sz="1900" kern="1200" dirty="0"/>
            <a:t> Take Away Close</a:t>
          </a:r>
        </a:p>
        <a:p>
          <a:pPr marL="114300" lvl="1" indent="-114300" algn="l" defTabSz="622300">
            <a:lnSpc>
              <a:spcPct val="90000"/>
            </a:lnSpc>
            <a:spcBef>
              <a:spcPct val="0"/>
            </a:spcBef>
            <a:spcAft>
              <a:spcPct val="15000"/>
            </a:spcAft>
            <a:buNone/>
          </a:pPr>
          <a:r>
            <a:rPr lang="en-US" sz="1400" kern="1200" dirty="0"/>
            <a:t>https://www.thebalancecareers.com/closing-sales-techniques-2918610</a:t>
          </a:r>
        </a:p>
      </dsp:txBody>
      <dsp:txXfrm>
        <a:off x="0" y="1353921"/>
        <a:ext cx="7886700" cy="1697850"/>
      </dsp:txXfrm>
    </dsp:sp>
    <dsp:sp modelId="{7D8B96DE-4813-4D0F-9208-380E4C462A7C}">
      <dsp:nvSpPr>
        <dsp:cNvPr id="0" name=""/>
        <dsp:cNvSpPr/>
      </dsp:nvSpPr>
      <dsp:spPr>
        <a:xfrm>
          <a:off x="394335" y="1029202"/>
          <a:ext cx="5520690" cy="649440"/>
        </a:xfrm>
        <a:prstGeom prst="round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8669" tIns="0" rIns="208669" bIns="0" numCol="1" spcCol="1270" anchor="ctr" anchorCtr="0">
          <a:noAutofit/>
        </a:bodyPr>
        <a:lstStyle/>
        <a:p>
          <a:pPr marL="0" lvl="0" indent="0" algn="l" defTabSz="1244600">
            <a:lnSpc>
              <a:spcPct val="90000"/>
            </a:lnSpc>
            <a:spcBef>
              <a:spcPct val="0"/>
            </a:spcBef>
            <a:spcAft>
              <a:spcPct val="35000"/>
            </a:spcAft>
            <a:buNone/>
          </a:pPr>
          <a:r>
            <a:rPr lang="en-US" sz="2800" kern="1200" dirty="0"/>
            <a:t>Staff trained on closing techniques</a:t>
          </a:r>
        </a:p>
      </dsp:txBody>
      <dsp:txXfrm>
        <a:off x="426038" y="1060905"/>
        <a:ext cx="5457284" cy="586034"/>
      </dsp:txXfrm>
    </dsp:sp>
    <dsp:sp modelId="{62215999-9FD7-4A60-94FC-38FC0DE0A8A6}">
      <dsp:nvSpPr>
        <dsp:cNvPr id="0" name=""/>
        <dsp:cNvSpPr/>
      </dsp:nvSpPr>
      <dsp:spPr>
        <a:xfrm>
          <a:off x="0" y="3495292"/>
          <a:ext cx="7886700" cy="5544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5EA155F-2A9B-4C44-BC1D-8CC5D3D20F1C}">
      <dsp:nvSpPr>
        <dsp:cNvPr id="0" name=""/>
        <dsp:cNvSpPr/>
      </dsp:nvSpPr>
      <dsp:spPr>
        <a:xfrm>
          <a:off x="394335" y="3170571"/>
          <a:ext cx="5520690" cy="649440"/>
        </a:xfrm>
        <a:prstGeom prst="roundRect">
          <a:avLst/>
        </a:prstGeom>
        <a:gradFill rotWithShape="0">
          <a:gsLst>
            <a:gs pos="0">
              <a:schemeClr val="dk2">
                <a:hueOff val="0"/>
                <a:satOff val="0"/>
                <a:lumOff val="0"/>
                <a:alphaOff val="0"/>
                <a:tint val="50000"/>
                <a:satMod val="300000"/>
              </a:schemeClr>
            </a:gs>
            <a:gs pos="35000">
              <a:schemeClr val="dk2">
                <a:hueOff val="0"/>
                <a:satOff val="0"/>
                <a:lumOff val="0"/>
                <a:alphaOff val="0"/>
                <a:tint val="37000"/>
                <a:satMod val="300000"/>
              </a:schemeClr>
            </a:gs>
            <a:gs pos="100000">
              <a:schemeClr val="dk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8669" tIns="0" rIns="208669" bIns="0" numCol="1" spcCol="1270" anchor="ctr" anchorCtr="0">
          <a:noAutofit/>
        </a:bodyPr>
        <a:lstStyle/>
        <a:p>
          <a:pPr marL="0" lvl="0" indent="0" algn="l" defTabSz="1244600">
            <a:lnSpc>
              <a:spcPct val="90000"/>
            </a:lnSpc>
            <a:spcBef>
              <a:spcPct val="0"/>
            </a:spcBef>
            <a:spcAft>
              <a:spcPct val="35000"/>
            </a:spcAft>
            <a:buNone/>
          </a:pPr>
          <a:r>
            <a:rPr lang="en-US" sz="2800" kern="1200" dirty="0"/>
            <a:t>Exit interview patients</a:t>
          </a:r>
        </a:p>
      </dsp:txBody>
      <dsp:txXfrm>
        <a:off x="426038" y="3202274"/>
        <a:ext cx="5457284" cy="586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2DB14A-D6C0-440A-89D4-6535B9769F72}">
      <dsp:nvSpPr>
        <dsp:cNvPr id="0" name=""/>
        <dsp:cNvSpPr/>
      </dsp:nvSpPr>
      <dsp:spPr>
        <a:xfrm>
          <a:off x="1443" y="1667235"/>
          <a:ext cx="3078546" cy="1847128"/>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Recommend, Suggest, Offer</a:t>
          </a:r>
        </a:p>
      </dsp:txBody>
      <dsp:txXfrm>
        <a:off x="55544" y="1721336"/>
        <a:ext cx="2970344" cy="1738926"/>
      </dsp:txXfrm>
    </dsp:sp>
    <dsp:sp modelId="{914A2D8C-E3F5-4EED-A347-7715B29FBF66}">
      <dsp:nvSpPr>
        <dsp:cNvPr id="0" name=""/>
        <dsp:cNvSpPr/>
      </dsp:nvSpPr>
      <dsp:spPr>
        <a:xfrm>
          <a:off x="3387845" y="2209060"/>
          <a:ext cx="652651" cy="763479"/>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3387845" y="2361756"/>
        <a:ext cx="456856" cy="458087"/>
      </dsp:txXfrm>
    </dsp:sp>
    <dsp:sp modelId="{7F3D5F5B-CB48-46F2-BF57-147B12B4B957}">
      <dsp:nvSpPr>
        <dsp:cNvPr id="0" name=""/>
        <dsp:cNvSpPr/>
      </dsp:nvSpPr>
      <dsp:spPr>
        <a:xfrm>
          <a:off x="4311409" y="1667235"/>
          <a:ext cx="3078546" cy="1847128"/>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Prescribe</a:t>
          </a:r>
        </a:p>
      </dsp:txBody>
      <dsp:txXfrm>
        <a:off x="4365510" y="1721336"/>
        <a:ext cx="2970344" cy="17389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95EF9-64A6-4472-999B-0E604D4F737A}">
      <dsp:nvSpPr>
        <dsp:cNvPr id="0" name=""/>
        <dsp:cNvSpPr/>
      </dsp:nvSpPr>
      <dsp:spPr>
        <a:xfrm>
          <a:off x="1190" y="793"/>
          <a:ext cx="2539007" cy="1523404"/>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dirty="0"/>
            <a:t>Home</a:t>
          </a:r>
        </a:p>
      </dsp:txBody>
      <dsp:txXfrm>
        <a:off x="45809" y="45412"/>
        <a:ext cx="2449769" cy="1434166"/>
      </dsp:txXfrm>
    </dsp:sp>
    <dsp:sp modelId="{241E898E-BD16-41A4-92F6-A970AEC8D0D2}">
      <dsp:nvSpPr>
        <dsp:cNvPr id="0" name=""/>
        <dsp:cNvSpPr/>
      </dsp:nvSpPr>
      <dsp:spPr>
        <a:xfrm>
          <a:off x="2763631" y="447659"/>
          <a:ext cx="538269" cy="629673"/>
        </a:xfrm>
        <a:prstGeom prst="rightArrow">
          <a:avLst>
            <a:gd name="adj1" fmla="val 60000"/>
            <a:gd name="adj2" fmla="val 5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2763631" y="573594"/>
        <a:ext cx="376788" cy="377803"/>
      </dsp:txXfrm>
    </dsp:sp>
    <dsp:sp modelId="{CB80F270-0C3B-4867-8A9E-924C7DA7820C}">
      <dsp:nvSpPr>
        <dsp:cNvPr id="0" name=""/>
        <dsp:cNvSpPr/>
      </dsp:nvSpPr>
      <dsp:spPr>
        <a:xfrm>
          <a:off x="3555801" y="793"/>
          <a:ext cx="2539007" cy="1523404"/>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dirty="0"/>
            <a:t>School</a:t>
          </a:r>
        </a:p>
      </dsp:txBody>
      <dsp:txXfrm>
        <a:off x="3600420" y="45412"/>
        <a:ext cx="2449769" cy="1434166"/>
      </dsp:txXfrm>
    </dsp:sp>
    <dsp:sp modelId="{B1B9D10E-EC74-4F66-9416-D583B9B69EDA}">
      <dsp:nvSpPr>
        <dsp:cNvPr id="0" name=""/>
        <dsp:cNvSpPr/>
      </dsp:nvSpPr>
      <dsp:spPr>
        <a:xfrm rot="5400000">
          <a:off x="4556170" y="1701928"/>
          <a:ext cx="538269" cy="629673"/>
        </a:xfrm>
        <a:prstGeom prst="rightArrow">
          <a:avLst>
            <a:gd name="adj1" fmla="val 60000"/>
            <a:gd name="adj2" fmla="val 5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5400000">
        <a:off x="4636404" y="1747630"/>
        <a:ext cx="377803" cy="376788"/>
      </dsp:txXfrm>
    </dsp:sp>
    <dsp:sp modelId="{C335D0F0-B463-4C91-BEA2-17C7EB3D6AEC}">
      <dsp:nvSpPr>
        <dsp:cNvPr id="0" name=""/>
        <dsp:cNvSpPr/>
      </dsp:nvSpPr>
      <dsp:spPr>
        <a:xfrm>
          <a:off x="3555801" y="2539801"/>
          <a:ext cx="2539007" cy="1523404"/>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dirty="0"/>
            <a:t>Work</a:t>
          </a:r>
        </a:p>
      </dsp:txBody>
      <dsp:txXfrm>
        <a:off x="3600420" y="2584420"/>
        <a:ext cx="2449769" cy="1434166"/>
      </dsp:txXfrm>
    </dsp:sp>
    <dsp:sp modelId="{BB3928AC-71C6-4258-A784-F329D443156D}">
      <dsp:nvSpPr>
        <dsp:cNvPr id="0" name=""/>
        <dsp:cNvSpPr/>
      </dsp:nvSpPr>
      <dsp:spPr>
        <a:xfrm rot="10800000">
          <a:off x="2794099" y="2986666"/>
          <a:ext cx="538269" cy="629673"/>
        </a:xfrm>
        <a:prstGeom prst="rightArrow">
          <a:avLst>
            <a:gd name="adj1" fmla="val 60000"/>
            <a:gd name="adj2" fmla="val 5000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rot="10800000">
        <a:off x="2955580" y="3112601"/>
        <a:ext cx="376788" cy="377803"/>
      </dsp:txXfrm>
    </dsp:sp>
    <dsp:sp modelId="{A3748979-DC2E-4AA0-8A9E-5933C70A33BD}">
      <dsp:nvSpPr>
        <dsp:cNvPr id="0" name=""/>
        <dsp:cNvSpPr/>
      </dsp:nvSpPr>
      <dsp:spPr>
        <a:xfrm>
          <a:off x="1190" y="2539801"/>
          <a:ext cx="2539007" cy="1523404"/>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n-US" sz="5800" kern="1200" dirty="0"/>
            <a:t>Play</a:t>
          </a:r>
        </a:p>
      </dsp:txBody>
      <dsp:txXfrm>
        <a:off x="45809" y="2584420"/>
        <a:ext cx="2449769" cy="1434166"/>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5C978A-42DE-4158-9755-1BC0C4B4C55A}" type="datetimeFigureOut">
              <a:rPr lang="en-US" smtClean="0"/>
              <a:t>10/26/2018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306A20-B253-4421-B7FB-8510603B5736}" type="slidenum">
              <a:rPr lang="en-US" smtClean="0"/>
              <a:t>‹#›</a:t>
            </a:fld>
            <a:endParaRPr lang="en-US"/>
          </a:p>
        </p:txBody>
      </p:sp>
    </p:spTree>
    <p:extLst>
      <p:ext uri="{BB962C8B-B14F-4D97-AF65-F5344CB8AC3E}">
        <p14:creationId xmlns:p14="http://schemas.microsoft.com/office/powerpoint/2010/main" val="2573490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8306A20-B253-4421-B7FB-8510603B5736}" type="slidenum">
              <a:rPr lang="en-US" smtClean="0"/>
              <a:t>2</a:t>
            </a:fld>
            <a:endParaRPr lang="en-US"/>
          </a:p>
        </p:txBody>
      </p:sp>
    </p:spTree>
    <p:extLst>
      <p:ext uri="{BB962C8B-B14F-4D97-AF65-F5344CB8AC3E}">
        <p14:creationId xmlns:p14="http://schemas.microsoft.com/office/powerpoint/2010/main" val="1482063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018" eaLnBrk="0" hangingPunct="0">
              <a:defRPr sz="2400">
                <a:solidFill>
                  <a:schemeClr val="bg1"/>
                </a:solidFill>
                <a:latin typeface="Times New Roman" charset="0"/>
              </a:defRPr>
            </a:lvl1pPr>
            <a:lvl2pPr marL="730766" indent="-281064" defTabSz="915018" eaLnBrk="0" hangingPunct="0">
              <a:defRPr sz="2400">
                <a:solidFill>
                  <a:schemeClr val="bg1"/>
                </a:solidFill>
                <a:latin typeface="Times New Roman" charset="0"/>
              </a:defRPr>
            </a:lvl2pPr>
            <a:lvl3pPr marL="1124255" indent="-224851" defTabSz="915018" eaLnBrk="0" hangingPunct="0">
              <a:defRPr sz="2400">
                <a:solidFill>
                  <a:schemeClr val="bg1"/>
                </a:solidFill>
                <a:latin typeface="Times New Roman" charset="0"/>
              </a:defRPr>
            </a:lvl3pPr>
            <a:lvl4pPr marL="1573957" indent="-224851" defTabSz="915018" eaLnBrk="0" hangingPunct="0">
              <a:defRPr sz="2400">
                <a:solidFill>
                  <a:schemeClr val="bg1"/>
                </a:solidFill>
                <a:latin typeface="Times New Roman" charset="0"/>
              </a:defRPr>
            </a:lvl4pPr>
            <a:lvl5pPr marL="2023659" indent="-224851" defTabSz="915018" eaLnBrk="0" hangingPunct="0">
              <a:defRPr sz="2400">
                <a:solidFill>
                  <a:schemeClr val="bg1"/>
                </a:solidFill>
                <a:latin typeface="Times New Roman" charset="0"/>
              </a:defRPr>
            </a:lvl5pPr>
            <a:lvl6pPr marL="2473361" indent="-224851" algn="ctr" defTabSz="915018" eaLnBrk="0" fontAlgn="base" hangingPunct="0">
              <a:spcBef>
                <a:spcPct val="0"/>
              </a:spcBef>
              <a:spcAft>
                <a:spcPct val="0"/>
              </a:spcAft>
              <a:defRPr sz="2400">
                <a:solidFill>
                  <a:schemeClr val="bg1"/>
                </a:solidFill>
                <a:latin typeface="Times New Roman" charset="0"/>
              </a:defRPr>
            </a:lvl6pPr>
            <a:lvl7pPr marL="2923062" indent="-224851" algn="ctr" defTabSz="915018" eaLnBrk="0" fontAlgn="base" hangingPunct="0">
              <a:spcBef>
                <a:spcPct val="0"/>
              </a:spcBef>
              <a:spcAft>
                <a:spcPct val="0"/>
              </a:spcAft>
              <a:defRPr sz="2400">
                <a:solidFill>
                  <a:schemeClr val="bg1"/>
                </a:solidFill>
                <a:latin typeface="Times New Roman" charset="0"/>
              </a:defRPr>
            </a:lvl7pPr>
            <a:lvl8pPr marL="3372764" indent="-224851" algn="ctr" defTabSz="915018" eaLnBrk="0" fontAlgn="base" hangingPunct="0">
              <a:spcBef>
                <a:spcPct val="0"/>
              </a:spcBef>
              <a:spcAft>
                <a:spcPct val="0"/>
              </a:spcAft>
              <a:defRPr sz="2400">
                <a:solidFill>
                  <a:schemeClr val="bg1"/>
                </a:solidFill>
                <a:latin typeface="Times New Roman" charset="0"/>
              </a:defRPr>
            </a:lvl8pPr>
            <a:lvl9pPr marL="3822466" indent="-224851" algn="ctr" defTabSz="915018" eaLnBrk="0" fontAlgn="base" hangingPunct="0">
              <a:spcBef>
                <a:spcPct val="0"/>
              </a:spcBef>
              <a:spcAft>
                <a:spcPct val="0"/>
              </a:spcAft>
              <a:defRPr sz="2400">
                <a:solidFill>
                  <a:schemeClr val="bg1"/>
                </a:solidFill>
                <a:latin typeface="Times New Roman" charset="0"/>
              </a:defRPr>
            </a:lvl9pPr>
          </a:lstStyle>
          <a:p>
            <a:pPr eaLnBrk="1" hangingPunct="1">
              <a:defRPr/>
            </a:pPr>
            <a:fld id="{D1C98DB3-A462-4009-9E04-3719B559C6F2}" type="slidenum">
              <a:rPr lang="en-US" sz="1200">
                <a:solidFill>
                  <a:prstClr val="black"/>
                </a:solidFill>
              </a:rPr>
              <a:pPr eaLnBrk="1" hangingPunct="1">
                <a:defRPr/>
              </a:pPr>
              <a:t>24</a:t>
            </a:fld>
            <a:endParaRPr lang="en-US" sz="1200">
              <a:solidFill>
                <a:prstClr val="black"/>
              </a:solidFill>
            </a:endParaRPr>
          </a:p>
        </p:txBody>
      </p:sp>
      <p:sp>
        <p:nvSpPr>
          <p:cNvPr id="881667" name="Rectangle 2"/>
          <p:cNvSpPr>
            <a:spLocks noGrp="1" noRot="1" noChangeAspect="1" noChangeArrowheads="1" noTextEdit="1"/>
          </p:cNvSpPr>
          <p:nvPr>
            <p:ph type="sldImg"/>
          </p:nvPr>
        </p:nvSpPr>
        <p:spPr>
          <a:ln/>
        </p:spPr>
      </p:sp>
      <p:sp>
        <p:nvSpPr>
          <p:cNvPr id="881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Around the world we see a wide variety of results. In the mature Asian AR markets we see market share of 95% - 98%. Why are these results so much higher than in the United States? Very simply other markets have maintained much higher levels of glass lenses. And AR on glass has historically produced more durable results than AR on resins. In addition Asian markets have a higher usage of thin, flat, higher index lens materials. It is almost essential that flat lenses be Anti-reflective to minimize the increased surface reflections of flatter lenses.</a:t>
            </a:r>
          </a:p>
          <a:p>
            <a:pPr eaLnBrk="1" hangingPunct="1"/>
            <a:endParaRPr lang="en-US" altLang="en-US"/>
          </a:p>
          <a:p>
            <a:pPr eaLnBrk="1" hangingPunct="1"/>
            <a:r>
              <a:rPr lang="en-US" altLang="en-US"/>
              <a:t>Europe at 50+% is almost double the United States.  As with Asia, Europe still uses more glass than the USA and higher index resins outsell CR-39.</a:t>
            </a:r>
          </a:p>
          <a:p>
            <a:pPr eaLnBrk="1" hangingPunct="1"/>
            <a:endParaRPr lang="en-US" altLang="en-US"/>
          </a:p>
          <a:p>
            <a:pPr eaLnBrk="1" hangingPunct="1"/>
            <a:r>
              <a:rPr lang="en-US" altLang="en-US"/>
              <a:t>Canada is following Europe’s foot steps while South America is growing and almost on-par with the USA. </a:t>
            </a:r>
          </a:p>
          <a:p>
            <a:pPr eaLnBrk="1" hangingPunct="1"/>
            <a:endParaRPr lang="en-US" altLang="en-US"/>
          </a:p>
          <a:p>
            <a:pPr eaLnBrk="1" hangingPunct="1"/>
            <a:r>
              <a:rPr lang="en-US" altLang="en-US"/>
              <a:t>Industry sources peg our AR lens sales between 28 to 35percent in the US. For purposes of this session we’ve settled on 29 percent. </a:t>
            </a:r>
          </a:p>
          <a:p>
            <a:pPr eaLnBrk="1" hangingPunct="1"/>
            <a:endParaRPr lang="en-US" altLang="en-US"/>
          </a:p>
          <a:p>
            <a:pPr eaLnBrk="1" hangingPunct="1"/>
            <a:r>
              <a:rPr lang="en-US" altLang="en-US" b="1">
                <a:solidFill>
                  <a:srgbClr val="FF0000"/>
                </a:solidFill>
              </a:rPr>
              <a:t>DISCUSSION: “WHAT IS YOUR AR PERCENTAGE?”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defRPr/>
            </a:pPr>
            <a:fld id="{22056655-02EF-48AB-BD54-30A2AC1E0CC9}" type="slidenum">
              <a:rPr lang="en-US" sz="1200">
                <a:solidFill>
                  <a:prstClr val="black"/>
                </a:solidFill>
              </a:rPr>
              <a:pPr eaLnBrk="1" hangingPunct="1">
                <a:defRPr/>
              </a:pPr>
              <a:t>28</a:t>
            </a:fld>
            <a:endParaRPr lang="en-US" sz="1200">
              <a:solidFill>
                <a:prstClr val="black"/>
              </a:solidFill>
            </a:endParaRPr>
          </a:p>
        </p:txBody>
      </p:sp>
      <p:sp>
        <p:nvSpPr>
          <p:cNvPr id="829443" name="Rectangle 2"/>
          <p:cNvSpPr>
            <a:spLocks noGrp="1" noRot="1" noChangeAspect="1" noChangeArrowheads="1" noTextEdit="1"/>
          </p:cNvSpPr>
          <p:nvPr>
            <p:ph type="sldImg"/>
          </p:nvPr>
        </p:nvSpPr>
        <p:spPr>
          <a:ln/>
        </p:spPr>
      </p:sp>
      <p:sp>
        <p:nvSpPr>
          <p:cNvPr id="829444"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As a matter of course, did you realize that 79% of people knew that they needed to use skin protection when exposed to the sun but do you have any idea what percentage of people knew that they also needed to protect their eyes?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Slide Image Placeholder 1"/>
          <p:cNvSpPr>
            <a:spLocks noGrp="1" noRot="1" noChangeAspect="1" noTextEdit="1"/>
          </p:cNvSpPr>
          <p:nvPr>
            <p:ph type="sldImg"/>
          </p:nvPr>
        </p:nvSpPr>
        <p:spPr>
          <a:ln/>
        </p:spPr>
      </p:sp>
      <p:sp>
        <p:nvSpPr>
          <p:cNvPr id="83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0518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defRPr/>
            </a:pPr>
            <a:fld id="{E98E506D-4AB5-448A-A853-C9AAD0CDD1B6}" type="slidenum">
              <a:rPr lang="en-US" sz="1200">
                <a:solidFill>
                  <a:prstClr val="black"/>
                </a:solidFill>
              </a:rPr>
              <a:pPr eaLnBrk="1" hangingPunct="1">
                <a:defRPr/>
              </a:pPr>
              <a:t>29</a:t>
            </a:fld>
            <a:endParaRPr lang="en-US" sz="120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data we’d like you to monitor.  Just like checking your weight, temperature, blood pressure or pulse!  Hence the name of today’s presentation.  we can evaluate the health of your practice by examining these 5 factors.  </a:t>
            </a:r>
            <a:r>
              <a:rPr lang="en-US" dirty="0"/>
              <a:t>MBA  306 median practice  4-500 per patient top 10%.  It’s been stable over 7 years.  All sources per pt.</a:t>
            </a:r>
          </a:p>
          <a:p>
            <a:endParaRPr lang="en-US" dirty="0"/>
          </a:p>
          <a:p>
            <a:r>
              <a:rPr lang="en-US" dirty="0"/>
              <a:t>Look at what you did in 2015 and increase 2016</a:t>
            </a:r>
          </a:p>
          <a:p>
            <a:endParaRPr lang="en-US" dirty="0"/>
          </a:p>
          <a:p>
            <a:r>
              <a:rPr lang="en-US" dirty="0"/>
              <a:t>Track these 5 numbers and improve them.</a:t>
            </a:r>
          </a:p>
          <a:p>
            <a:endParaRPr lang="en-US" dirty="0"/>
          </a:p>
          <a:p>
            <a:r>
              <a:rPr lang="en-US" dirty="0"/>
              <a:t>PM computer software vs pull out 100 files  Contact </a:t>
            </a:r>
            <a:r>
              <a:rPr lang="en-US" dirty="0" err="1"/>
              <a:t>Compulink</a:t>
            </a:r>
            <a:r>
              <a:rPr lang="en-US" dirty="0"/>
              <a:t> and officemate and tell them you want these 5 numbers in reports.  May cost $75.</a:t>
            </a:r>
          </a:p>
          <a:p>
            <a:endParaRPr lang="en-US" dirty="0"/>
          </a:p>
          <a:p>
            <a:endParaRPr lang="en-US" dirty="0"/>
          </a:p>
        </p:txBody>
      </p:sp>
      <p:sp>
        <p:nvSpPr>
          <p:cNvPr id="4" name="Slide Number Placeholder 3"/>
          <p:cNvSpPr>
            <a:spLocks noGrp="1"/>
          </p:cNvSpPr>
          <p:nvPr>
            <p:ph type="sldNum" sz="quarter" idx="10"/>
          </p:nvPr>
        </p:nvSpPr>
        <p:spPr/>
        <p:txBody>
          <a:bodyPr/>
          <a:lstStyle/>
          <a:p>
            <a:fld id="{F8306A20-B253-4421-B7FB-8510603B5736}" type="slidenum">
              <a:rPr lang="en-US" smtClean="0"/>
              <a:t>32</a:t>
            </a:fld>
            <a:endParaRPr lang="en-US"/>
          </a:p>
        </p:txBody>
      </p:sp>
    </p:spTree>
    <p:extLst>
      <p:ext uri="{BB962C8B-B14F-4D97-AF65-F5344CB8AC3E}">
        <p14:creationId xmlns:p14="http://schemas.microsoft.com/office/powerpoint/2010/main" val="2223651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data we’d like you to monitor.  Just like checking your weight, temperature, blood pressure or pulse!  Hence the name of today’s presentation.  we can evaluate the health of your practice by examining these 5 factors.  </a:t>
            </a:r>
            <a:r>
              <a:rPr lang="en-US" dirty="0"/>
              <a:t>MBA  306 median practice  4-500 per patient top 10%.  It’s been stable over 7 years.  All sources per pt.</a:t>
            </a:r>
          </a:p>
          <a:p>
            <a:endParaRPr lang="en-US" dirty="0"/>
          </a:p>
          <a:p>
            <a:r>
              <a:rPr lang="en-US" dirty="0"/>
              <a:t>Look at what you did in 2015 and increase 2016</a:t>
            </a:r>
          </a:p>
          <a:p>
            <a:endParaRPr lang="en-US" dirty="0"/>
          </a:p>
          <a:p>
            <a:r>
              <a:rPr lang="en-US" dirty="0"/>
              <a:t>Track these 5 numbers and improve them.</a:t>
            </a:r>
          </a:p>
          <a:p>
            <a:endParaRPr lang="en-US" dirty="0"/>
          </a:p>
          <a:p>
            <a:r>
              <a:rPr lang="en-US" dirty="0"/>
              <a:t>PM computer software vs pull out 100 files  Contact </a:t>
            </a:r>
            <a:r>
              <a:rPr lang="en-US" dirty="0" err="1"/>
              <a:t>Compulink</a:t>
            </a:r>
            <a:r>
              <a:rPr lang="en-US" dirty="0"/>
              <a:t> and officemate and tell them you want these 5 numbers in reports.  May cost $75.</a:t>
            </a:r>
          </a:p>
          <a:p>
            <a:endParaRPr lang="en-US" dirty="0"/>
          </a:p>
          <a:p>
            <a:endParaRPr lang="en-US" dirty="0"/>
          </a:p>
        </p:txBody>
      </p:sp>
      <p:sp>
        <p:nvSpPr>
          <p:cNvPr id="4" name="Slide Number Placeholder 3"/>
          <p:cNvSpPr>
            <a:spLocks noGrp="1"/>
          </p:cNvSpPr>
          <p:nvPr>
            <p:ph type="sldNum" sz="quarter" idx="10"/>
          </p:nvPr>
        </p:nvSpPr>
        <p:spPr/>
        <p:txBody>
          <a:bodyPr/>
          <a:lstStyle/>
          <a:p>
            <a:fld id="{F8306A20-B253-4421-B7FB-8510603B5736}" type="slidenum">
              <a:rPr lang="en-US" smtClean="0"/>
              <a:t>35</a:t>
            </a:fld>
            <a:endParaRPr lang="en-US"/>
          </a:p>
        </p:txBody>
      </p:sp>
    </p:spTree>
    <p:extLst>
      <p:ext uri="{BB962C8B-B14F-4D97-AF65-F5344CB8AC3E}">
        <p14:creationId xmlns:p14="http://schemas.microsoft.com/office/powerpoint/2010/main" val="40206470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data we’d like you to monitor.  Just like checking your weight, temperature, blood pressure or pulse!  Hence the name of today’s presentation.  we can evaluate the health of your practice by examining these 5 factors.  </a:t>
            </a:r>
            <a:r>
              <a:rPr lang="en-US" dirty="0"/>
              <a:t>MBA  306 median practice  4-500 per patient top 10%.  It’s been stable over 7 years.  All sources per pt.</a:t>
            </a:r>
          </a:p>
          <a:p>
            <a:endParaRPr lang="en-US" dirty="0"/>
          </a:p>
          <a:p>
            <a:r>
              <a:rPr lang="en-US" dirty="0"/>
              <a:t>Look at what you did in 2015 and increase 2016</a:t>
            </a:r>
          </a:p>
          <a:p>
            <a:endParaRPr lang="en-US" dirty="0"/>
          </a:p>
          <a:p>
            <a:r>
              <a:rPr lang="en-US" dirty="0"/>
              <a:t>Track these 5 numbers and improve them.</a:t>
            </a:r>
          </a:p>
          <a:p>
            <a:endParaRPr lang="en-US" dirty="0"/>
          </a:p>
          <a:p>
            <a:r>
              <a:rPr lang="en-US" dirty="0"/>
              <a:t>PM computer software vs pull out 100 files  Contact </a:t>
            </a:r>
            <a:r>
              <a:rPr lang="en-US" dirty="0" err="1"/>
              <a:t>Compulink</a:t>
            </a:r>
            <a:r>
              <a:rPr lang="en-US" dirty="0"/>
              <a:t> and officemate and tell them you want these 5 numbers in reports.  May cost $75.</a:t>
            </a:r>
          </a:p>
          <a:p>
            <a:endParaRPr lang="en-US" dirty="0"/>
          </a:p>
          <a:p>
            <a:endParaRPr lang="en-US" dirty="0"/>
          </a:p>
        </p:txBody>
      </p:sp>
      <p:sp>
        <p:nvSpPr>
          <p:cNvPr id="4" name="Slide Number Placeholder 3"/>
          <p:cNvSpPr>
            <a:spLocks noGrp="1"/>
          </p:cNvSpPr>
          <p:nvPr>
            <p:ph type="sldNum" sz="quarter" idx="10"/>
          </p:nvPr>
        </p:nvSpPr>
        <p:spPr/>
        <p:txBody>
          <a:bodyPr/>
          <a:lstStyle/>
          <a:p>
            <a:fld id="{F8306A20-B253-4421-B7FB-8510603B5736}" type="slidenum">
              <a:rPr lang="en-US" smtClean="0"/>
              <a:t>40</a:t>
            </a:fld>
            <a:endParaRPr lang="en-US"/>
          </a:p>
        </p:txBody>
      </p:sp>
    </p:spTree>
    <p:extLst>
      <p:ext uri="{BB962C8B-B14F-4D97-AF65-F5344CB8AC3E}">
        <p14:creationId xmlns:p14="http://schemas.microsoft.com/office/powerpoint/2010/main" val="4260813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data we’d like you to monitor.  Just like checking your weight, temperature, blood pressure or pulse!  Hence the name of today’s presentation.  we can evaluate the health of your practice by examining these 5 factors.  </a:t>
            </a:r>
            <a:r>
              <a:rPr lang="en-US" dirty="0"/>
              <a:t>MBA  306 median practice  4-500 per patient top 10%.  It’s been stable over 7 years.  All sources per pt.</a:t>
            </a:r>
          </a:p>
          <a:p>
            <a:endParaRPr lang="en-US" dirty="0"/>
          </a:p>
          <a:p>
            <a:r>
              <a:rPr lang="en-US" dirty="0"/>
              <a:t>Look at what you did in 2015 and increase 2016</a:t>
            </a:r>
          </a:p>
          <a:p>
            <a:endParaRPr lang="en-US" dirty="0"/>
          </a:p>
          <a:p>
            <a:r>
              <a:rPr lang="en-US" dirty="0"/>
              <a:t>Track these 5 numbers and improve them.</a:t>
            </a:r>
          </a:p>
          <a:p>
            <a:endParaRPr lang="en-US" dirty="0"/>
          </a:p>
          <a:p>
            <a:r>
              <a:rPr lang="en-US" dirty="0"/>
              <a:t>PM computer software vs pull out 100 files  Contact </a:t>
            </a:r>
            <a:r>
              <a:rPr lang="en-US" dirty="0" err="1"/>
              <a:t>Compulink</a:t>
            </a:r>
            <a:r>
              <a:rPr lang="en-US" dirty="0"/>
              <a:t> and officemate and tell them you want these 5 numbers in reports.  May cost $75.</a:t>
            </a:r>
          </a:p>
          <a:p>
            <a:endParaRPr lang="en-US" dirty="0"/>
          </a:p>
          <a:p>
            <a:endParaRPr lang="en-US" dirty="0"/>
          </a:p>
        </p:txBody>
      </p:sp>
      <p:sp>
        <p:nvSpPr>
          <p:cNvPr id="4" name="Slide Number Placeholder 3"/>
          <p:cNvSpPr>
            <a:spLocks noGrp="1"/>
          </p:cNvSpPr>
          <p:nvPr>
            <p:ph type="sldNum" sz="quarter" idx="10"/>
          </p:nvPr>
        </p:nvSpPr>
        <p:spPr/>
        <p:txBody>
          <a:bodyPr/>
          <a:lstStyle/>
          <a:p>
            <a:fld id="{F8306A20-B253-4421-B7FB-8510603B5736}" type="slidenum">
              <a:rPr lang="en-US" smtClean="0"/>
              <a:t>53</a:t>
            </a:fld>
            <a:endParaRPr lang="en-US"/>
          </a:p>
        </p:txBody>
      </p:sp>
    </p:spTree>
    <p:extLst>
      <p:ext uri="{BB962C8B-B14F-4D97-AF65-F5344CB8AC3E}">
        <p14:creationId xmlns:p14="http://schemas.microsoft.com/office/powerpoint/2010/main" val="904803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a:ln/>
        </p:spPr>
      </p:sp>
      <p:sp>
        <p:nvSpPr>
          <p:cNvPr id="33280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cs typeface="Arial" pitchFamily="34" charset="0"/>
            </a:endParaRPr>
          </a:p>
        </p:txBody>
      </p:sp>
      <p:sp>
        <p:nvSpPr>
          <p:cNvPr id="33280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cs typeface="Times New Roman" pitchFamily="18" charset="0"/>
              </a:defRPr>
            </a:lvl1pPr>
            <a:lvl2pPr marL="742950" indent="-285750" eaLnBrk="0" hangingPunct="0">
              <a:spcBef>
                <a:spcPct val="30000"/>
              </a:spcBef>
              <a:defRPr sz="1200">
                <a:solidFill>
                  <a:schemeClr val="tx1"/>
                </a:solidFill>
                <a:latin typeface="Times New Roman" pitchFamily="18" charset="0"/>
                <a:cs typeface="Times New Roman" pitchFamily="18" charset="0"/>
              </a:defRPr>
            </a:lvl2pPr>
            <a:lvl3pPr marL="1143000" indent="-228600" eaLnBrk="0" hangingPunct="0">
              <a:spcBef>
                <a:spcPct val="30000"/>
              </a:spcBef>
              <a:defRPr sz="1200">
                <a:solidFill>
                  <a:schemeClr val="tx1"/>
                </a:solidFill>
                <a:latin typeface="Times New Roman" pitchFamily="18" charset="0"/>
                <a:cs typeface="Times New Roman" pitchFamily="18" charset="0"/>
              </a:defRPr>
            </a:lvl3pPr>
            <a:lvl4pPr marL="1600200" indent="-228600" eaLnBrk="0" hangingPunct="0">
              <a:spcBef>
                <a:spcPct val="30000"/>
              </a:spcBef>
              <a:defRPr sz="1200">
                <a:solidFill>
                  <a:schemeClr val="tx1"/>
                </a:solidFill>
                <a:latin typeface="Times New Roman" pitchFamily="18" charset="0"/>
                <a:cs typeface="Times New Roman" pitchFamily="18" charset="0"/>
              </a:defRPr>
            </a:lvl4pPr>
            <a:lvl5pPr marL="2057400" indent="-228600" eaLnBrk="0" hangingPunct="0">
              <a:spcBef>
                <a:spcPct val="30000"/>
              </a:spcBef>
              <a:defRPr sz="1200">
                <a:solidFill>
                  <a:schemeClr val="tx1"/>
                </a:solidFill>
                <a:latin typeface="Times New Roman" pitchFamily="18" charset="0"/>
                <a:cs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cs typeface="Times New Roman" pitchFamily="18" charset="0"/>
              </a:defRPr>
            </a:lvl9pPr>
          </a:lstStyle>
          <a:p>
            <a:pPr eaLnBrk="1" hangingPunct="1">
              <a:spcBef>
                <a:spcPct val="0"/>
              </a:spcBef>
            </a:pPr>
            <a:fld id="{F21A3268-1C9E-49CA-B945-97D4087AD38B}" type="slidenum">
              <a:rPr lang="en-US" altLang="en-US">
                <a:solidFill>
                  <a:srgbClr val="000000"/>
                </a:solidFill>
                <a:latin typeface="Arial" pitchFamily="34" charset="0"/>
                <a:cs typeface="Arial" pitchFamily="34" charset="0"/>
              </a:rPr>
              <a:pPr eaLnBrk="1" hangingPunct="1">
                <a:spcBef>
                  <a:spcPct val="0"/>
                </a:spcBef>
              </a:pPr>
              <a:t>64</a:t>
            </a:fld>
            <a:endParaRPr lang="en-US" altLang="en-US">
              <a:solidFill>
                <a:srgbClr val="000000"/>
              </a:solidFill>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5748A5F-8150-476C-B794-1DEFD140DD95}" type="slidenum">
              <a:rPr lang="en-US" smtClean="0"/>
              <a:pPr/>
              <a:t>65</a:t>
            </a:fld>
            <a:endParaRPr lang="en-US"/>
          </a:p>
        </p:txBody>
      </p:sp>
    </p:spTree>
    <p:extLst>
      <p:ext uri="{BB962C8B-B14F-4D97-AF65-F5344CB8AC3E}">
        <p14:creationId xmlns:p14="http://schemas.microsoft.com/office/powerpoint/2010/main" val="2634743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Story listening to guy :  RC hires people to clean rooms</a:t>
            </a:r>
            <a:r>
              <a:rPr lang="en-US" baseline="0" dirty="0"/>
              <a:t> like all hotels, and speech they give is the guy stands in front and says I know you have worked for ….and been taught to clean a hotel room, but you have never been taught to clean it the RC way.  So I know you have been an </a:t>
            </a:r>
            <a:r>
              <a:rPr lang="en-US" baseline="0" dirty="0" err="1"/>
              <a:t>optiican</a:t>
            </a:r>
            <a:r>
              <a:rPr lang="en-US" baseline="0" dirty="0"/>
              <a:t> </a:t>
            </a:r>
            <a:r>
              <a:rPr lang="en-US" baseline="0" dirty="0" err="1"/>
              <a:t>etc</a:t>
            </a:r>
            <a:r>
              <a:rPr lang="en-US" baseline="0" dirty="0"/>
              <a:t> for 2 years but you have never been taught to do this in a </a:t>
            </a:r>
            <a:r>
              <a:rPr lang="en-US" baseline="0" dirty="0" err="1"/>
              <a:t>xxxx</a:t>
            </a:r>
            <a:r>
              <a:rPr lang="en-US" baseline="0" dirty="0"/>
              <a:t> practice.  Our goal is to provide high quality care, and our practice grows, then </a:t>
            </a:r>
            <a:r>
              <a:rPr lang="en-US" baseline="0" dirty="0" err="1"/>
              <a:t>walman</a:t>
            </a:r>
            <a:r>
              <a:rPr lang="en-US" baseline="0" dirty="0"/>
              <a:t> business grows, they </a:t>
            </a:r>
            <a:r>
              <a:rPr lang="en-US" baseline="0" dirty="0" err="1"/>
              <a:t>etc</a:t>
            </a:r>
            <a:r>
              <a:rPr lang="en-US" baseline="0" dirty="0"/>
              <a:t>  that is why we are here tonight, and don’t forget priority thing.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8306A20-B253-4421-B7FB-8510603B5736}" type="slidenum">
              <a:rPr lang="en-US" smtClean="0"/>
              <a:t>71</a:t>
            </a:fld>
            <a:endParaRPr lang="en-US"/>
          </a:p>
        </p:txBody>
      </p:sp>
    </p:spTree>
    <p:extLst>
      <p:ext uri="{BB962C8B-B14F-4D97-AF65-F5344CB8AC3E}">
        <p14:creationId xmlns:p14="http://schemas.microsoft.com/office/powerpoint/2010/main" val="2486163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noFill/>
        </p:spPr>
        <p:txBody>
          <a:bodyPr/>
          <a:lstStyle/>
          <a:p>
            <a:fld id="{E1BA33A9-5693-4F1A-BE09-81BAC49A0256}" type="slidenum">
              <a:rPr lang="en-US">
                <a:solidFill>
                  <a:srgbClr val="000000"/>
                </a:solidFill>
              </a:rPr>
              <a:pPr/>
              <a:t>3</a:t>
            </a:fld>
            <a:endParaRPr lang="en-US">
              <a:solidFill>
                <a:srgbClr val="000000"/>
              </a:solidFill>
            </a:endParaRPr>
          </a:p>
        </p:txBody>
      </p:sp>
      <p:sp>
        <p:nvSpPr>
          <p:cNvPr id="52326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306" tIns="46151" rIns="92306" bIns="46151" anchor="b"/>
          <a:lstStyle/>
          <a:p>
            <a:pPr algn="r" defTabSz="923925" fontAlgn="base">
              <a:spcBef>
                <a:spcPct val="0"/>
              </a:spcBef>
              <a:spcAft>
                <a:spcPct val="0"/>
              </a:spcAft>
            </a:pPr>
            <a:fld id="{D96190BE-647B-4930-80E8-F132A4CA5685}" type="slidenum">
              <a:rPr lang="en-US" sz="1200">
                <a:solidFill>
                  <a:srgbClr val="000000"/>
                </a:solidFill>
                <a:latin typeface="Arial" charset="0"/>
                <a:cs typeface="Arial" charset="0"/>
              </a:rPr>
              <a:pPr algn="r" defTabSz="923925" fontAlgn="base">
                <a:spcBef>
                  <a:spcPct val="0"/>
                </a:spcBef>
                <a:spcAft>
                  <a:spcPct val="0"/>
                </a:spcAft>
              </a:pPr>
              <a:t>3</a:t>
            </a:fld>
            <a:endParaRPr lang="en-US" sz="1200">
              <a:solidFill>
                <a:srgbClr val="000000"/>
              </a:solidFill>
              <a:latin typeface="Arial" charset="0"/>
              <a:cs typeface="Arial" charset="0"/>
            </a:endParaRPr>
          </a:p>
        </p:txBody>
      </p:sp>
      <p:sp>
        <p:nvSpPr>
          <p:cNvPr id="52326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2306" tIns="46151" rIns="92306" bIns="46151" anchor="b"/>
          <a:lstStyle/>
          <a:p>
            <a:pPr algn="r" defTabSz="923925" fontAlgn="base">
              <a:spcBef>
                <a:spcPct val="0"/>
              </a:spcBef>
              <a:spcAft>
                <a:spcPct val="0"/>
              </a:spcAft>
            </a:pPr>
            <a:fld id="{3C44BEAA-05DE-4B3F-9A99-B93D6F62715E}" type="slidenum">
              <a:rPr lang="en-US" sz="1200">
                <a:solidFill>
                  <a:srgbClr val="000000"/>
                </a:solidFill>
                <a:latin typeface="Arial" charset="0"/>
                <a:cs typeface="Arial" charset="0"/>
              </a:rPr>
              <a:pPr algn="r" defTabSz="923925" fontAlgn="base">
                <a:spcBef>
                  <a:spcPct val="0"/>
                </a:spcBef>
                <a:spcAft>
                  <a:spcPct val="0"/>
                </a:spcAft>
              </a:pPr>
              <a:t>3</a:t>
            </a:fld>
            <a:endParaRPr lang="en-US" sz="1200">
              <a:solidFill>
                <a:srgbClr val="000000"/>
              </a:solidFill>
              <a:latin typeface="Arial" charset="0"/>
              <a:cs typeface="Arial" charset="0"/>
            </a:endParaRPr>
          </a:p>
        </p:txBody>
      </p:sp>
      <p:sp>
        <p:nvSpPr>
          <p:cNvPr id="523269" name="Rectangle 2"/>
          <p:cNvSpPr>
            <a:spLocks noGrp="1" noRot="1" noChangeAspect="1" noChangeArrowheads="1" noTextEdit="1"/>
          </p:cNvSpPr>
          <p:nvPr>
            <p:ph type="sldImg"/>
          </p:nvPr>
        </p:nvSpPr>
        <p:spPr>
          <a:xfrm>
            <a:off x="1141413" y="685800"/>
            <a:ext cx="4573587" cy="3430588"/>
          </a:xfrm>
          <a:ln/>
        </p:spPr>
      </p:sp>
      <p:sp>
        <p:nvSpPr>
          <p:cNvPr id="523270" name="Rectangle 3"/>
          <p:cNvSpPr>
            <a:spLocks noGrp="1" noChangeArrowheads="1"/>
          </p:cNvSpPr>
          <p:nvPr>
            <p:ph type="body" idx="1"/>
          </p:nvPr>
        </p:nvSpPr>
        <p:spPr>
          <a:xfrm>
            <a:off x="685800" y="4341814"/>
            <a:ext cx="5486400" cy="4116387"/>
          </a:xfrm>
          <a:noFill/>
          <a:ln/>
        </p:spPr>
        <p:txBody>
          <a:bodyPr lIns="92306" tIns="46151" rIns="92306" bIns="46151"/>
          <a:lstStyle/>
          <a:p>
            <a:pPr eaLnBrk="1" hangingPunct="1"/>
            <a:r>
              <a:rPr lang="en-US"/>
              <a:t>Dr. Wright is a 1980 graduate of The Ohio State University College of Optometry, where he is clinical assistant professor and faculty coordinator of OSU’s Business Management Program. Retired from practice last year, Dr. Wright is president of Pathways to Success, Eyecare Business Training and Progressive Publishing Company. All three of these companies are dedicated to the special practice management needs of eyecare practices. Dr. Wright has lectured extensively throughout the U.S. and abroad. His topics include not only practice management, but also managed care, sports vision and vision and traumatic brain injuries. He is also the practice management editor for the Journal of Optometric Vision Development. This is Mark’s first presentation to the MBA. Please welcome Mark Wright…</a:t>
            </a:r>
          </a:p>
        </p:txBody>
      </p:sp>
    </p:spTree>
    <p:extLst>
      <p:ext uri="{BB962C8B-B14F-4D97-AF65-F5344CB8AC3E}">
        <p14:creationId xmlns:p14="http://schemas.microsoft.com/office/powerpoint/2010/main" val="2419149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7D77045-401A-4D5E-BFE3-54C21A8A6634}" type="slidenum">
              <a:rPr lang="en-US" smtClean="0"/>
              <a:pPr/>
              <a:t>4</a:t>
            </a:fld>
            <a:endParaRPr lang="en-US"/>
          </a:p>
        </p:txBody>
      </p:sp>
    </p:spTree>
    <p:extLst>
      <p:ext uri="{BB962C8B-B14F-4D97-AF65-F5344CB8AC3E}">
        <p14:creationId xmlns:p14="http://schemas.microsoft.com/office/powerpoint/2010/main" val="1399474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data we’d like you to monitor.  Just like checking your weight, temperature, blood pressure or pulse!  Hence the name of today’s presentation.  we can evaluate the health of your practice by examining these 5 factors.  </a:t>
            </a:r>
            <a:r>
              <a:rPr lang="en-US" dirty="0"/>
              <a:t>MBA  306 median practice  4-500 per patient top 10%.  It’s been stable over 7 years.  All sources per pt.</a:t>
            </a:r>
          </a:p>
          <a:p>
            <a:endParaRPr lang="en-US" dirty="0"/>
          </a:p>
          <a:p>
            <a:r>
              <a:rPr lang="en-US" dirty="0"/>
              <a:t>Look at what you did in 2015 and increase 2016</a:t>
            </a:r>
          </a:p>
          <a:p>
            <a:endParaRPr lang="en-US" dirty="0"/>
          </a:p>
          <a:p>
            <a:r>
              <a:rPr lang="en-US" dirty="0"/>
              <a:t>Track these 5 numbers and improve them.</a:t>
            </a:r>
          </a:p>
          <a:p>
            <a:endParaRPr lang="en-US" dirty="0"/>
          </a:p>
          <a:p>
            <a:r>
              <a:rPr lang="en-US" dirty="0"/>
              <a:t>PM computer software vs pull out 100 files  Contact </a:t>
            </a:r>
            <a:r>
              <a:rPr lang="en-US" dirty="0" err="1"/>
              <a:t>Compulink</a:t>
            </a:r>
            <a:r>
              <a:rPr lang="en-US" dirty="0"/>
              <a:t> and officemate and tell them you want these 5 numbers in reports.  May cost $75.</a:t>
            </a:r>
          </a:p>
          <a:p>
            <a:endParaRPr lang="en-US" dirty="0"/>
          </a:p>
          <a:p>
            <a:endParaRPr lang="en-US" dirty="0"/>
          </a:p>
        </p:txBody>
      </p:sp>
      <p:sp>
        <p:nvSpPr>
          <p:cNvPr id="4" name="Slide Number Placeholder 3"/>
          <p:cNvSpPr>
            <a:spLocks noGrp="1"/>
          </p:cNvSpPr>
          <p:nvPr>
            <p:ph type="sldNum" sz="quarter" idx="10"/>
          </p:nvPr>
        </p:nvSpPr>
        <p:spPr/>
        <p:txBody>
          <a:bodyPr/>
          <a:lstStyle/>
          <a:p>
            <a:fld id="{F8306A20-B253-4421-B7FB-8510603B5736}" type="slidenum">
              <a:rPr lang="en-US" smtClean="0"/>
              <a:t>9</a:t>
            </a:fld>
            <a:endParaRPr lang="en-US"/>
          </a:p>
        </p:txBody>
      </p:sp>
    </p:spTree>
    <p:extLst>
      <p:ext uri="{BB962C8B-B14F-4D97-AF65-F5344CB8AC3E}">
        <p14:creationId xmlns:p14="http://schemas.microsoft.com/office/powerpoint/2010/main" val="2806373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data we’d like you to monitor.  Just like checking your weight, temperature, blood pressure or pulse!  Hence the name of today’s presentation.  we can evaluate the health of your practice by examining these 5 factors.  </a:t>
            </a:r>
            <a:r>
              <a:rPr lang="en-US" dirty="0"/>
              <a:t>MBA  306 median practice  4-500 per patient top 10%.  It’s been stable over 7 years.  All sources per pt.</a:t>
            </a:r>
          </a:p>
          <a:p>
            <a:endParaRPr lang="en-US" dirty="0"/>
          </a:p>
          <a:p>
            <a:r>
              <a:rPr lang="en-US" dirty="0"/>
              <a:t>Look at what you did in 2015 and increase 2016</a:t>
            </a:r>
          </a:p>
          <a:p>
            <a:endParaRPr lang="en-US" dirty="0"/>
          </a:p>
          <a:p>
            <a:r>
              <a:rPr lang="en-US" dirty="0"/>
              <a:t>Track these 5 numbers and improve them.</a:t>
            </a:r>
          </a:p>
          <a:p>
            <a:endParaRPr lang="en-US" dirty="0"/>
          </a:p>
          <a:p>
            <a:r>
              <a:rPr lang="en-US" dirty="0"/>
              <a:t>PM computer software vs pull out 100 files  Contact </a:t>
            </a:r>
            <a:r>
              <a:rPr lang="en-US" dirty="0" err="1"/>
              <a:t>Compulink</a:t>
            </a:r>
            <a:r>
              <a:rPr lang="en-US" dirty="0"/>
              <a:t> and officemate and tell them you want these 5 numbers in reports.  May cost $75.</a:t>
            </a:r>
          </a:p>
          <a:p>
            <a:endParaRPr lang="en-US" dirty="0"/>
          </a:p>
          <a:p>
            <a:endParaRPr lang="en-US" dirty="0"/>
          </a:p>
        </p:txBody>
      </p:sp>
      <p:sp>
        <p:nvSpPr>
          <p:cNvPr id="4" name="Slide Number Placeholder 3"/>
          <p:cNvSpPr>
            <a:spLocks noGrp="1"/>
          </p:cNvSpPr>
          <p:nvPr>
            <p:ph type="sldNum" sz="quarter" idx="10"/>
          </p:nvPr>
        </p:nvSpPr>
        <p:spPr/>
        <p:txBody>
          <a:bodyPr/>
          <a:lstStyle/>
          <a:p>
            <a:fld id="{F8306A20-B253-4421-B7FB-8510603B5736}" type="slidenum">
              <a:rPr lang="en-US" smtClean="0"/>
              <a:t>10</a:t>
            </a:fld>
            <a:endParaRPr lang="en-US"/>
          </a:p>
        </p:txBody>
      </p:sp>
    </p:spTree>
    <p:extLst>
      <p:ext uri="{BB962C8B-B14F-4D97-AF65-F5344CB8AC3E}">
        <p14:creationId xmlns:p14="http://schemas.microsoft.com/office/powerpoint/2010/main" val="712330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data we’d like you to monitor.  Just like checking your weight, temperature, blood pressure or pulse!  Hence the name of today’s presentation.  we can evaluate the health of your practice by examining these 5 factors.  </a:t>
            </a:r>
            <a:r>
              <a:rPr lang="en-US" dirty="0"/>
              <a:t>MBA  306 median practice  4-500 per patient top 10%.  It’s been stable over 7 years.  All sources per pt.</a:t>
            </a:r>
          </a:p>
          <a:p>
            <a:endParaRPr lang="en-US" dirty="0"/>
          </a:p>
          <a:p>
            <a:r>
              <a:rPr lang="en-US" dirty="0"/>
              <a:t>Look at what you did in 2015 and increase 2016</a:t>
            </a:r>
          </a:p>
          <a:p>
            <a:endParaRPr lang="en-US" dirty="0"/>
          </a:p>
          <a:p>
            <a:r>
              <a:rPr lang="en-US" dirty="0"/>
              <a:t>Track these 5 numbers and improve them.</a:t>
            </a:r>
          </a:p>
          <a:p>
            <a:endParaRPr lang="en-US" dirty="0"/>
          </a:p>
          <a:p>
            <a:r>
              <a:rPr lang="en-US" dirty="0"/>
              <a:t>PM computer software vs pull out 100 files  Contact </a:t>
            </a:r>
            <a:r>
              <a:rPr lang="en-US" dirty="0" err="1"/>
              <a:t>Compulink</a:t>
            </a:r>
            <a:r>
              <a:rPr lang="en-US" dirty="0"/>
              <a:t> and officemate and tell them you want these 5 numbers in reports.  May cost $75.</a:t>
            </a:r>
          </a:p>
          <a:p>
            <a:endParaRPr lang="en-US" dirty="0"/>
          </a:p>
          <a:p>
            <a:endParaRPr lang="en-US" dirty="0"/>
          </a:p>
        </p:txBody>
      </p:sp>
      <p:sp>
        <p:nvSpPr>
          <p:cNvPr id="4" name="Slide Number Placeholder 3"/>
          <p:cNvSpPr>
            <a:spLocks noGrp="1"/>
          </p:cNvSpPr>
          <p:nvPr>
            <p:ph type="sldNum" sz="quarter" idx="10"/>
          </p:nvPr>
        </p:nvSpPr>
        <p:spPr/>
        <p:txBody>
          <a:bodyPr/>
          <a:lstStyle/>
          <a:p>
            <a:fld id="{F8306A20-B253-4421-B7FB-8510603B5736}" type="slidenum">
              <a:rPr lang="en-US" smtClean="0"/>
              <a:t>11</a:t>
            </a:fld>
            <a:endParaRPr lang="en-US"/>
          </a:p>
        </p:txBody>
      </p:sp>
    </p:spTree>
    <p:extLst>
      <p:ext uri="{BB962C8B-B14F-4D97-AF65-F5344CB8AC3E}">
        <p14:creationId xmlns:p14="http://schemas.microsoft.com/office/powerpoint/2010/main" val="3457869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the data we’d like you to monitor.  Just like checking your weight, temperature, blood pressure or pulse!  Hence the name of today’s presentation.  we can evaluate the health of your practice by examining these 5 factors.  </a:t>
            </a:r>
            <a:r>
              <a:rPr lang="en-US" dirty="0"/>
              <a:t>MBA  306 median practice  4-500 per patient top 10%.  It’s been stable over 7 years.  All sources per pt.</a:t>
            </a:r>
          </a:p>
          <a:p>
            <a:endParaRPr lang="en-US" dirty="0"/>
          </a:p>
          <a:p>
            <a:r>
              <a:rPr lang="en-US" dirty="0"/>
              <a:t>Look at what you did in 2015 and increase 2016</a:t>
            </a:r>
          </a:p>
          <a:p>
            <a:endParaRPr lang="en-US" dirty="0"/>
          </a:p>
          <a:p>
            <a:r>
              <a:rPr lang="en-US" dirty="0"/>
              <a:t>Track these 5 numbers and improve them.</a:t>
            </a:r>
          </a:p>
          <a:p>
            <a:endParaRPr lang="en-US" dirty="0"/>
          </a:p>
          <a:p>
            <a:r>
              <a:rPr lang="en-US" dirty="0"/>
              <a:t>PM computer software vs pull out 100 files  Contact </a:t>
            </a:r>
            <a:r>
              <a:rPr lang="en-US" dirty="0" err="1"/>
              <a:t>Compulink</a:t>
            </a:r>
            <a:r>
              <a:rPr lang="en-US" dirty="0"/>
              <a:t> and officemate and tell them you want these 5 numbers in reports.  May cost $75.</a:t>
            </a:r>
          </a:p>
          <a:p>
            <a:endParaRPr lang="en-US" dirty="0"/>
          </a:p>
          <a:p>
            <a:endParaRPr lang="en-US" dirty="0"/>
          </a:p>
        </p:txBody>
      </p:sp>
      <p:sp>
        <p:nvSpPr>
          <p:cNvPr id="4" name="Slide Number Placeholder 3"/>
          <p:cNvSpPr>
            <a:spLocks noGrp="1"/>
          </p:cNvSpPr>
          <p:nvPr>
            <p:ph type="sldNum" sz="quarter" idx="10"/>
          </p:nvPr>
        </p:nvSpPr>
        <p:spPr/>
        <p:txBody>
          <a:bodyPr/>
          <a:lstStyle/>
          <a:p>
            <a:fld id="{F8306A20-B253-4421-B7FB-8510603B5736}" type="slidenum">
              <a:rPr lang="en-US" smtClean="0"/>
              <a:t>14</a:t>
            </a:fld>
            <a:endParaRPr lang="en-US"/>
          </a:p>
        </p:txBody>
      </p:sp>
    </p:spTree>
    <p:extLst>
      <p:ext uri="{BB962C8B-B14F-4D97-AF65-F5344CB8AC3E}">
        <p14:creationId xmlns:p14="http://schemas.microsoft.com/office/powerpoint/2010/main" val="1796058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306A20-B253-4421-B7FB-8510603B5736}" type="slidenum">
              <a:rPr lang="en-US" smtClean="0"/>
              <a:t>20</a:t>
            </a:fld>
            <a:endParaRPr lang="en-US"/>
          </a:p>
        </p:txBody>
      </p:sp>
    </p:spTree>
    <p:extLst>
      <p:ext uri="{BB962C8B-B14F-4D97-AF65-F5344CB8AC3E}">
        <p14:creationId xmlns:p14="http://schemas.microsoft.com/office/powerpoint/2010/main" val="35036594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4" name="Slide Image Placeholder 1"/>
          <p:cNvSpPr>
            <a:spLocks noGrp="1" noRot="1" noChangeAspect="1" noTextEdit="1"/>
          </p:cNvSpPr>
          <p:nvPr>
            <p:ph type="sldImg"/>
          </p:nvPr>
        </p:nvSpPr>
        <p:spPr>
          <a:ln/>
        </p:spPr>
      </p:sp>
      <p:sp>
        <p:nvSpPr>
          <p:cNvPr id="92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554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eaLnBrk="1" hangingPunct="1">
              <a:defRPr/>
            </a:pPr>
            <a:fld id="{810B5910-4C00-4E96-8223-791C4808F3BA}" type="slidenum">
              <a:rPr lang="en-US" sz="1200" smtClean="0">
                <a:solidFill>
                  <a:prstClr val="black"/>
                </a:solidFill>
              </a:rPr>
              <a:pPr eaLnBrk="1" hangingPunct="1">
                <a:defRPr/>
              </a:pPr>
              <a:t>22</a:t>
            </a:fld>
            <a:endParaRPr lang="en-US" sz="120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5.xml"/><Relationship Id="rId1" Type="http://schemas.openxmlformats.org/officeDocument/2006/relationships/themeOverride" Target="../theme/themeOverride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7" y="837"/>
            <a:ext cx="9141768" cy="6856326"/>
          </a:xfrm>
          <a:prstGeom prst="rect">
            <a:avLst/>
          </a:prstGeom>
          <a:solidFill>
            <a:schemeClr val="bg2"/>
          </a:solidFill>
        </p:spPr>
      </p:pic>
      <p:sp>
        <p:nvSpPr>
          <p:cNvPr id="14" name="Text Placeholder 20"/>
          <p:cNvSpPr>
            <a:spLocks noGrp="1"/>
          </p:cNvSpPr>
          <p:nvPr>
            <p:ph type="body" sz="quarter" idx="13" hasCustomPrompt="1"/>
          </p:nvPr>
        </p:nvSpPr>
        <p:spPr>
          <a:xfrm>
            <a:off x="509857" y="1951297"/>
            <a:ext cx="5937835" cy="1201249"/>
          </a:xfrm>
          <a:prstGeom prst="rect">
            <a:avLst/>
          </a:prstGeom>
          <a:effectLst/>
        </p:spPr>
        <p:txBody>
          <a:bodyPr>
            <a:noAutofit/>
          </a:bodyPr>
          <a:lstStyle>
            <a:lvl1pPr marL="0" indent="0">
              <a:lnSpc>
                <a:spcPct val="80000"/>
              </a:lnSpc>
              <a:buNone/>
              <a:defRPr sz="4000" b="1" i="0" spc="-150" baseline="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Complete presentation title goes here</a:t>
            </a:r>
          </a:p>
        </p:txBody>
      </p:sp>
      <p:sp>
        <p:nvSpPr>
          <p:cNvPr id="16" name="Text Placeholder 20"/>
          <p:cNvSpPr>
            <a:spLocks noGrp="1"/>
          </p:cNvSpPr>
          <p:nvPr>
            <p:ph type="body" sz="quarter" idx="14" hasCustomPrompt="1"/>
          </p:nvPr>
        </p:nvSpPr>
        <p:spPr>
          <a:xfrm>
            <a:off x="515088" y="3261816"/>
            <a:ext cx="5046640" cy="1070293"/>
          </a:xfrm>
          <a:prstGeom prst="rect">
            <a:avLst/>
          </a:prstGeom>
        </p:spPr>
        <p:txBody>
          <a:bodyPr>
            <a:noAutofit/>
          </a:bodyPr>
          <a:lstStyle>
            <a:lvl1pPr marL="0" indent="0">
              <a:lnSpc>
                <a:spcPct val="80000"/>
              </a:lnSpc>
              <a:buNone/>
              <a:defRPr sz="2000" b="0" i="0" baseline="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Presentation Subtitle Can Be Added In Here If Needed</a:t>
            </a:r>
          </a:p>
        </p:txBody>
      </p:sp>
      <p:sp>
        <p:nvSpPr>
          <p:cNvPr id="17" name="Text Placeholder 20"/>
          <p:cNvSpPr>
            <a:spLocks noGrp="1"/>
          </p:cNvSpPr>
          <p:nvPr>
            <p:ph type="body" sz="quarter" idx="15" hasCustomPrompt="1"/>
          </p:nvPr>
        </p:nvSpPr>
        <p:spPr>
          <a:xfrm>
            <a:off x="515088" y="4474158"/>
            <a:ext cx="4116387" cy="486027"/>
          </a:xfrm>
          <a:prstGeom prst="rect">
            <a:avLst/>
          </a:prstGeom>
          <a:ln>
            <a:noFill/>
          </a:ln>
        </p:spPr>
        <p:txBody>
          <a:bodyPr anchor="ctr">
            <a:noAutofit/>
          </a:bodyPr>
          <a:lstStyle>
            <a:lvl1pPr marL="0" indent="0">
              <a:lnSpc>
                <a:spcPct val="80000"/>
              </a:lnSpc>
              <a:buNone/>
              <a:defRPr sz="1800" b="0" i="0" baseline="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Presenter Name</a:t>
            </a:r>
          </a:p>
        </p:txBody>
      </p:sp>
      <p:sp>
        <p:nvSpPr>
          <p:cNvPr id="12" name="Text Placeholder 20"/>
          <p:cNvSpPr>
            <a:spLocks noGrp="1"/>
          </p:cNvSpPr>
          <p:nvPr>
            <p:ph type="body" sz="quarter" idx="16" hasCustomPrompt="1"/>
          </p:nvPr>
        </p:nvSpPr>
        <p:spPr>
          <a:xfrm>
            <a:off x="511802" y="5034882"/>
            <a:ext cx="4116387" cy="275432"/>
          </a:xfrm>
          <a:prstGeom prst="rect">
            <a:avLst/>
          </a:prstGeom>
          <a:ln>
            <a:noFill/>
          </a:ln>
        </p:spPr>
        <p:txBody>
          <a:bodyPr anchor="ctr">
            <a:noAutofit/>
          </a:bodyPr>
          <a:lstStyle>
            <a:lvl1pPr marL="0" indent="0">
              <a:lnSpc>
                <a:spcPct val="80000"/>
              </a:lnSpc>
              <a:buNone/>
              <a:defRPr sz="1400" b="0" i="0" baseline="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Title, Company Name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3323" y="1943092"/>
            <a:ext cx="1598934" cy="1085309"/>
          </a:xfrm>
          <a:prstGeom prst="rect">
            <a:avLst/>
          </a:prstGeom>
        </p:spPr>
      </p:pic>
    </p:spTree>
    <p:extLst>
      <p:ext uri="{BB962C8B-B14F-4D97-AF65-F5344CB8AC3E}">
        <p14:creationId xmlns:p14="http://schemas.microsoft.com/office/powerpoint/2010/main" val="3747742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ist Items Split">
    <p:spTree>
      <p:nvGrpSpPr>
        <p:cNvPr id="1" name=""/>
        <p:cNvGrpSpPr/>
        <p:nvPr/>
      </p:nvGrpSpPr>
      <p:grpSpPr>
        <a:xfrm>
          <a:off x="0" y="0"/>
          <a:ext cx="0" cy="0"/>
          <a:chOff x="0" y="0"/>
          <a:chExt cx="0" cy="0"/>
        </a:xfrm>
      </p:grpSpPr>
      <p:sp>
        <p:nvSpPr>
          <p:cNvPr id="8" name="Content Placeholder 2"/>
          <p:cNvSpPr>
            <a:spLocks noGrp="1"/>
          </p:cNvSpPr>
          <p:nvPr>
            <p:ph idx="14" hasCustomPrompt="1"/>
          </p:nvPr>
        </p:nvSpPr>
        <p:spPr>
          <a:xfrm>
            <a:off x="457200" y="1506537"/>
            <a:ext cx="4038600" cy="4110771"/>
          </a:xfrm>
          <a:prstGeom prst="rect">
            <a:avLst/>
          </a:prstGeom>
        </p:spPr>
        <p:txBody>
          <a:bodyPr>
            <a:noAutofit/>
          </a:bodyPr>
          <a:lstStyle>
            <a:lvl1pPr marL="182880" indent="-182880">
              <a:lnSpc>
                <a:spcPct val="150000"/>
              </a:lnSpc>
              <a:buClr>
                <a:srgbClr val="77BC1F"/>
              </a:buClr>
              <a:buSzPct val="100000"/>
              <a:buFont typeface="Wingdings" charset="2"/>
              <a:buChar char="§"/>
              <a:defRPr sz="1600" baseline="0">
                <a:solidFill>
                  <a:srgbClr val="41414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The first list item.</a:t>
            </a:r>
          </a:p>
        </p:txBody>
      </p:sp>
      <p:sp>
        <p:nvSpPr>
          <p:cNvPr id="24" name="Content Placeholder 2"/>
          <p:cNvSpPr>
            <a:spLocks noGrp="1"/>
          </p:cNvSpPr>
          <p:nvPr>
            <p:ph idx="16" hasCustomPrompt="1"/>
          </p:nvPr>
        </p:nvSpPr>
        <p:spPr>
          <a:xfrm>
            <a:off x="4655127" y="1506537"/>
            <a:ext cx="4038600" cy="4110771"/>
          </a:xfrm>
          <a:prstGeom prst="rect">
            <a:avLst/>
          </a:prstGeom>
        </p:spPr>
        <p:txBody>
          <a:bodyPr>
            <a:noAutofit/>
          </a:bodyPr>
          <a:lstStyle>
            <a:lvl1pPr marL="182880" indent="-182880">
              <a:lnSpc>
                <a:spcPct val="150000"/>
              </a:lnSpc>
              <a:buClr>
                <a:srgbClr val="77BC1F"/>
              </a:buClr>
              <a:buSzPct val="100000"/>
              <a:buFont typeface="Wingdings" charset="2"/>
              <a:buChar char="§"/>
              <a:defRPr sz="1600" baseline="0">
                <a:solidFill>
                  <a:srgbClr val="41414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The first list item.</a:t>
            </a:r>
          </a:p>
        </p:txBody>
      </p:sp>
      <p:sp>
        <p:nvSpPr>
          <p:cNvPr id="14" name="Text Placeholder 20"/>
          <p:cNvSpPr>
            <a:spLocks noGrp="1"/>
          </p:cNvSpPr>
          <p:nvPr>
            <p:ph type="body" sz="quarter" idx="15" hasCustomPrompt="1"/>
          </p:nvPr>
        </p:nvSpPr>
        <p:spPr>
          <a:xfrm>
            <a:off x="461665" y="707023"/>
            <a:ext cx="5902285" cy="712132"/>
          </a:xfrm>
          <a:prstGeom prst="rect">
            <a:avLst/>
          </a:prstGeom>
          <a:effectLst/>
        </p:spPr>
        <p:txBody>
          <a:bodyPr>
            <a:noAutofit/>
          </a:bodyPr>
          <a:lstStyle>
            <a:lvl1pPr marL="0" indent="0">
              <a:lnSpc>
                <a:spcPct val="80000"/>
              </a:lnSpc>
              <a:buNone/>
              <a:defRPr sz="3600" b="1" i="0" cap="none" spc="-150" baseline="0">
                <a:ln>
                  <a:noFill/>
                </a:ln>
                <a:solidFill>
                  <a:srgbClr val="77BC1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List Items Split</a:t>
            </a:r>
          </a:p>
        </p:txBody>
      </p:sp>
    </p:spTree>
    <p:extLst>
      <p:ext uri="{BB962C8B-B14F-4D97-AF65-F5344CB8AC3E}">
        <p14:creationId xmlns:p14="http://schemas.microsoft.com/office/powerpoint/2010/main" val="4939444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 y="0"/>
            <a:ext cx="9144000" cy="6858000"/>
          </a:xfrm>
          <a:prstGeom prst="rect">
            <a:avLst/>
          </a:prstGeom>
        </p:spPr>
      </p:pic>
      <p:sp>
        <p:nvSpPr>
          <p:cNvPr id="2" name="Text Placeholder 20"/>
          <p:cNvSpPr>
            <a:spLocks noGrp="1"/>
          </p:cNvSpPr>
          <p:nvPr>
            <p:ph type="body" sz="quarter" idx="13" hasCustomPrompt="1"/>
          </p:nvPr>
        </p:nvSpPr>
        <p:spPr>
          <a:xfrm>
            <a:off x="1677964" y="2188308"/>
            <a:ext cx="5572591" cy="2008951"/>
          </a:xfrm>
          <a:prstGeom prst="rect">
            <a:avLst/>
          </a:prstGeom>
          <a:effectLst/>
        </p:spPr>
        <p:txBody>
          <a:bodyPr>
            <a:noAutofit/>
          </a:bodyPr>
          <a:lstStyle>
            <a:lvl1pPr marL="0" indent="0" algn="ctr">
              <a:lnSpc>
                <a:spcPct val="80000"/>
              </a:lnSpc>
              <a:buNone/>
              <a:defRPr sz="6000" b="1" i="0" baseline="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Thank you.</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2431" y="5695967"/>
            <a:ext cx="1198261" cy="813344"/>
          </a:xfrm>
          <a:prstGeom prst="rect">
            <a:avLst/>
          </a:prstGeom>
        </p:spPr>
      </p:pic>
    </p:spTree>
    <p:extLst>
      <p:ext uri="{BB962C8B-B14F-4D97-AF65-F5344CB8AC3E}">
        <p14:creationId xmlns:p14="http://schemas.microsoft.com/office/powerpoint/2010/main" val="22784904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5EB07B-E5F4-48CE-9F4A-8072C9AFE241}" type="datetimeFigureOut">
              <a:rPr lang="en-US" smtClean="0"/>
              <a:t>10/26/2018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2685021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5EB07B-E5F4-48CE-9F4A-8072C9AFE241}" type="datetimeFigureOut">
              <a:rPr lang="en-US" smtClean="0"/>
              <a:t>10/26/2018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1707397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5EB07B-E5F4-48CE-9F4A-8072C9AFE241}" type="datetimeFigureOut">
              <a:rPr lang="en-US" smtClean="0"/>
              <a:t>10/26/2018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B529CA-73AF-4AA0-A602-B0639C7687E7}" type="slidenum">
              <a:rPr lang="en-US" smtClean="0"/>
              <a:t>‹#›</a:t>
            </a:fld>
            <a:endParaRPr lang="en-US"/>
          </a:p>
        </p:txBody>
      </p:sp>
    </p:spTree>
    <p:extLst>
      <p:ext uri="{BB962C8B-B14F-4D97-AF65-F5344CB8AC3E}">
        <p14:creationId xmlns:p14="http://schemas.microsoft.com/office/powerpoint/2010/main" val="592048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76199" y="82745"/>
            <a:ext cx="8983980" cy="6675120"/>
          </a:xfrm>
          <a:prstGeom prst="rect">
            <a:avLst/>
          </a:prstGeom>
          <a:noFill/>
          <a:ln w="152400" cmpd="thickThi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a:blip r:embed="rId2"/>
          <a:stretch>
            <a:fillRect/>
          </a:stretch>
        </p:blipFill>
        <p:spPr>
          <a:xfrm>
            <a:off x="7358260" y="5950659"/>
            <a:ext cx="1528742" cy="657674"/>
          </a:xfrm>
          <a:prstGeom prst="rect">
            <a:avLst/>
          </a:prstGeom>
        </p:spPr>
      </p:pic>
      <p:pic>
        <p:nvPicPr>
          <p:cNvPr id="9" name="Picture 8" descr="\\ny-fil01\data\Workgroups\PAA\Images Logos Photos\LOGOS\Alcon_Logo_300.gif"/>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4532" y="6030265"/>
            <a:ext cx="1603043" cy="578069"/>
          </a:xfrm>
          <a:prstGeom prst="rect">
            <a:avLst/>
          </a:prstGeom>
          <a:noFill/>
          <a:ln>
            <a:noFill/>
          </a:ln>
        </p:spPr>
      </p:pic>
    </p:spTree>
    <p:extLst>
      <p:ext uri="{BB962C8B-B14F-4D97-AF65-F5344CB8AC3E}">
        <p14:creationId xmlns:p14="http://schemas.microsoft.com/office/powerpoint/2010/main" val="1578479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135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1777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2684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00328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4" hasCustomPrompt="1"/>
          </p:nvPr>
        </p:nvSpPr>
        <p:spPr>
          <a:xfrm>
            <a:off x="455614" y="2254707"/>
            <a:ext cx="5902288" cy="3303985"/>
          </a:xfrm>
          <a:prstGeom prst="rect">
            <a:avLst/>
          </a:prstGeom>
        </p:spPr>
        <p:txBody>
          <a:bodyPr>
            <a:normAutofit/>
          </a:bodyPr>
          <a:lstStyle>
            <a:lvl1pPr marL="514350" indent="-514350">
              <a:lnSpc>
                <a:spcPct val="150000"/>
              </a:lnSpc>
              <a:buClr>
                <a:srgbClr val="A9A8A9"/>
              </a:buClr>
              <a:buSzPct val="100000"/>
              <a:buFont typeface="Wingdings" charset="2"/>
              <a:buAutoNum type="arabicPlain"/>
              <a:defRPr sz="2400" b="0" i="0">
                <a:solidFill>
                  <a:srgbClr val="FFFFFF"/>
                </a:solidFill>
                <a:latin typeface="Arial"/>
                <a:cs typeface="Arial"/>
              </a:defRPr>
            </a:lvl1pPr>
          </a:lstStyle>
          <a:p>
            <a:pPr lvl="0"/>
            <a:r>
              <a:rPr lang="en-US" dirty="0"/>
              <a:t>Section One</a:t>
            </a:r>
          </a:p>
          <a:p>
            <a:pPr lvl="0"/>
            <a:r>
              <a:rPr lang="en-US" dirty="0"/>
              <a:t>Section Two</a:t>
            </a:r>
          </a:p>
          <a:p>
            <a:pPr lvl="0"/>
            <a:r>
              <a:rPr lang="en-US" dirty="0"/>
              <a:t>Section Three</a:t>
            </a:r>
          </a:p>
          <a:p>
            <a:pPr lvl="0"/>
            <a:r>
              <a:rPr lang="en-US" dirty="0"/>
              <a:t>Section Four</a:t>
            </a:r>
          </a:p>
          <a:p>
            <a:pPr lvl="0"/>
            <a:r>
              <a:rPr lang="en-US" dirty="0"/>
              <a:t>Section Five</a:t>
            </a:r>
          </a:p>
        </p:txBody>
      </p:sp>
      <p:sp>
        <p:nvSpPr>
          <p:cNvPr id="13" name="Text Placeholder 20"/>
          <p:cNvSpPr>
            <a:spLocks noGrp="1"/>
          </p:cNvSpPr>
          <p:nvPr>
            <p:ph type="body" sz="quarter" idx="13" hasCustomPrompt="1"/>
          </p:nvPr>
        </p:nvSpPr>
        <p:spPr>
          <a:xfrm>
            <a:off x="455617" y="1571574"/>
            <a:ext cx="5902285" cy="553212"/>
          </a:xfrm>
          <a:prstGeom prst="rect">
            <a:avLst/>
          </a:prstGeom>
          <a:effectLst/>
        </p:spPr>
        <p:txBody>
          <a:bodyPr>
            <a:noAutofit/>
          </a:bodyPr>
          <a:lstStyle>
            <a:lvl1pPr marL="0" indent="0">
              <a:lnSpc>
                <a:spcPct val="80000"/>
              </a:lnSpc>
              <a:buNone/>
              <a:defRPr sz="3600" b="1" i="0" baseline="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AGENDA</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7537" y="6073366"/>
            <a:ext cx="778184" cy="528208"/>
          </a:xfrm>
          <a:prstGeom prst="rect">
            <a:avLst/>
          </a:prstGeom>
        </p:spPr>
      </p:pic>
    </p:spTree>
    <p:extLst>
      <p:ext uri="{BB962C8B-B14F-4D97-AF65-F5344CB8AC3E}">
        <p14:creationId xmlns:p14="http://schemas.microsoft.com/office/powerpoint/2010/main" val="2579080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78509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3518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8918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2935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5823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343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7336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ubsection Lists">
    <p:spTree>
      <p:nvGrpSpPr>
        <p:cNvPr id="1" name=""/>
        <p:cNvGrpSpPr/>
        <p:nvPr/>
      </p:nvGrpSpPr>
      <p:grpSpPr>
        <a:xfrm>
          <a:off x="0" y="0"/>
          <a:ext cx="0" cy="0"/>
          <a:chOff x="0" y="0"/>
          <a:chExt cx="0" cy="0"/>
        </a:xfrm>
      </p:grpSpPr>
      <p:sp>
        <p:nvSpPr>
          <p:cNvPr id="4" name="Text Placeholder 2"/>
          <p:cNvSpPr>
            <a:spLocks noGrp="1"/>
          </p:cNvSpPr>
          <p:nvPr>
            <p:ph type="body" sz="quarter" idx="14" hasCustomPrompt="1"/>
          </p:nvPr>
        </p:nvSpPr>
        <p:spPr>
          <a:xfrm>
            <a:off x="455614" y="1506537"/>
            <a:ext cx="8231186" cy="3866540"/>
          </a:xfrm>
          <a:prstGeom prst="rect">
            <a:avLst/>
          </a:prstGeom>
        </p:spPr>
        <p:txBody>
          <a:bodyPr>
            <a:normAutofit/>
          </a:bodyPr>
          <a:lstStyle>
            <a:lvl1pPr marL="514350" indent="-514350">
              <a:lnSpc>
                <a:spcPct val="150000"/>
              </a:lnSpc>
              <a:buClr>
                <a:srgbClr val="77BC1F"/>
              </a:buClr>
              <a:buSzPct val="100000"/>
              <a:buFont typeface="Wingdings" charset="2"/>
              <a:buAutoNum type="arabicPlain"/>
              <a:defRPr sz="2400" spc="0">
                <a:solidFill>
                  <a:srgbClr val="414141"/>
                </a:solidFill>
              </a:defRPr>
            </a:lvl1pPr>
          </a:lstStyle>
          <a:p>
            <a:pPr lvl="0"/>
            <a:r>
              <a:rPr lang="en-US" dirty="0"/>
              <a:t>Subsection One</a:t>
            </a:r>
          </a:p>
          <a:p>
            <a:pPr lvl="0"/>
            <a:r>
              <a:rPr lang="en-US" dirty="0"/>
              <a:t>Subsection Two</a:t>
            </a:r>
          </a:p>
          <a:p>
            <a:pPr lvl="0"/>
            <a:r>
              <a:rPr lang="en-US" dirty="0"/>
              <a:t>Subsection Three</a:t>
            </a:r>
          </a:p>
          <a:p>
            <a:pPr lvl="0"/>
            <a:r>
              <a:rPr lang="en-US" dirty="0"/>
              <a:t>Subsection Four</a:t>
            </a:r>
          </a:p>
          <a:p>
            <a:pPr lvl="0"/>
            <a:r>
              <a:rPr lang="en-US" dirty="0"/>
              <a:t>Subsection Five</a:t>
            </a:r>
          </a:p>
        </p:txBody>
      </p:sp>
      <p:sp>
        <p:nvSpPr>
          <p:cNvPr id="11" name="Text Placeholder 20"/>
          <p:cNvSpPr>
            <a:spLocks noGrp="1"/>
          </p:cNvSpPr>
          <p:nvPr>
            <p:ph type="body" sz="quarter" idx="15" hasCustomPrompt="1"/>
          </p:nvPr>
        </p:nvSpPr>
        <p:spPr>
          <a:xfrm>
            <a:off x="461665" y="707023"/>
            <a:ext cx="5902285" cy="712132"/>
          </a:xfrm>
          <a:prstGeom prst="rect">
            <a:avLst/>
          </a:prstGeom>
          <a:effectLst/>
        </p:spPr>
        <p:txBody>
          <a:bodyPr>
            <a:noAutofit/>
          </a:bodyPr>
          <a:lstStyle>
            <a:lvl1pPr marL="0" indent="0">
              <a:lnSpc>
                <a:spcPct val="80000"/>
              </a:lnSpc>
              <a:buNone/>
              <a:defRPr sz="3600" b="1" i="0" cap="none" spc="-150" baseline="0">
                <a:ln>
                  <a:noFill/>
                </a:ln>
                <a:solidFill>
                  <a:srgbClr val="77BC1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Subsection Agenda</a:t>
            </a:r>
          </a:p>
        </p:txBody>
      </p:sp>
    </p:spTree>
    <p:extLst>
      <p:ext uri="{BB962C8B-B14F-4D97-AF65-F5344CB8AC3E}">
        <p14:creationId xmlns:p14="http://schemas.microsoft.com/office/powerpoint/2010/main" val="34949955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14" name="Text Placeholder 20"/>
          <p:cNvSpPr>
            <a:spLocks noGrp="1"/>
          </p:cNvSpPr>
          <p:nvPr>
            <p:ph type="body" sz="quarter" idx="13" hasCustomPrompt="1"/>
          </p:nvPr>
        </p:nvSpPr>
        <p:spPr>
          <a:xfrm>
            <a:off x="509857" y="1951297"/>
            <a:ext cx="5937835" cy="1201249"/>
          </a:xfrm>
          <a:prstGeom prst="rect">
            <a:avLst/>
          </a:prstGeom>
          <a:effectLst/>
        </p:spPr>
        <p:txBody>
          <a:bodyPr>
            <a:noAutofit/>
          </a:bodyPr>
          <a:lstStyle>
            <a:lvl1pPr marL="0" indent="0">
              <a:lnSpc>
                <a:spcPct val="80000"/>
              </a:lnSpc>
              <a:buNone/>
              <a:defRPr sz="4000" b="1" i="0" spc="-150" baseline="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Complete presentation title goes here</a:t>
            </a:r>
          </a:p>
        </p:txBody>
      </p:sp>
      <p:sp>
        <p:nvSpPr>
          <p:cNvPr id="16" name="Text Placeholder 20"/>
          <p:cNvSpPr>
            <a:spLocks noGrp="1"/>
          </p:cNvSpPr>
          <p:nvPr>
            <p:ph type="body" sz="quarter" idx="14" hasCustomPrompt="1"/>
          </p:nvPr>
        </p:nvSpPr>
        <p:spPr>
          <a:xfrm>
            <a:off x="515088" y="3261816"/>
            <a:ext cx="5046640" cy="1070293"/>
          </a:xfrm>
          <a:prstGeom prst="rect">
            <a:avLst/>
          </a:prstGeom>
        </p:spPr>
        <p:txBody>
          <a:bodyPr>
            <a:noAutofit/>
          </a:bodyPr>
          <a:lstStyle>
            <a:lvl1pPr marL="0" indent="0">
              <a:lnSpc>
                <a:spcPct val="80000"/>
              </a:lnSpc>
              <a:buNone/>
              <a:defRPr sz="2000" b="0" i="0" baseline="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Presentation Subtitle Can Be Added In Here If Needed</a:t>
            </a:r>
          </a:p>
        </p:txBody>
      </p:sp>
      <p:sp>
        <p:nvSpPr>
          <p:cNvPr id="17" name="Text Placeholder 20"/>
          <p:cNvSpPr>
            <a:spLocks noGrp="1"/>
          </p:cNvSpPr>
          <p:nvPr>
            <p:ph type="body" sz="quarter" idx="15" hasCustomPrompt="1"/>
          </p:nvPr>
        </p:nvSpPr>
        <p:spPr>
          <a:xfrm>
            <a:off x="515088" y="4474158"/>
            <a:ext cx="4116387" cy="486027"/>
          </a:xfrm>
          <a:prstGeom prst="rect">
            <a:avLst/>
          </a:prstGeom>
          <a:ln>
            <a:noFill/>
          </a:ln>
        </p:spPr>
        <p:txBody>
          <a:bodyPr anchor="ctr">
            <a:noAutofit/>
          </a:bodyPr>
          <a:lstStyle>
            <a:lvl1pPr marL="0" indent="0">
              <a:lnSpc>
                <a:spcPct val="80000"/>
              </a:lnSpc>
              <a:buNone/>
              <a:defRPr sz="1800" b="0" i="0" baseline="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Presenter Name</a:t>
            </a:r>
          </a:p>
        </p:txBody>
      </p:sp>
      <p:sp>
        <p:nvSpPr>
          <p:cNvPr id="12" name="Text Placeholder 20"/>
          <p:cNvSpPr>
            <a:spLocks noGrp="1"/>
          </p:cNvSpPr>
          <p:nvPr>
            <p:ph type="body" sz="quarter" idx="16" hasCustomPrompt="1"/>
          </p:nvPr>
        </p:nvSpPr>
        <p:spPr>
          <a:xfrm>
            <a:off x="511802" y="5034882"/>
            <a:ext cx="4116387" cy="275432"/>
          </a:xfrm>
          <a:prstGeom prst="rect">
            <a:avLst/>
          </a:prstGeom>
          <a:ln>
            <a:noFill/>
          </a:ln>
        </p:spPr>
        <p:txBody>
          <a:bodyPr anchor="ctr">
            <a:noAutofit/>
          </a:bodyPr>
          <a:lstStyle>
            <a:lvl1pPr marL="0" indent="0">
              <a:lnSpc>
                <a:spcPct val="80000"/>
              </a:lnSpc>
              <a:buNone/>
              <a:defRPr sz="1400" b="0" i="0" baseline="0">
                <a:solidFill>
                  <a:srgbClr val="FFFFFF"/>
                </a:solidFill>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Title, Company Name</a:t>
            </a:r>
          </a:p>
        </p:txBody>
      </p:sp>
    </p:spTree>
    <p:extLst>
      <p:ext uri="{BB962C8B-B14F-4D97-AF65-F5344CB8AC3E}">
        <p14:creationId xmlns:p14="http://schemas.microsoft.com/office/powerpoint/2010/main" val="9163229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Rectangle 6"/>
          <p:cNvSpPr/>
          <p:nvPr userDrawn="1"/>
        </p:nvSpPr>
        <p:spPr>
          <a:xfrm>
            <a:off x="76199" y="82745"/>
            <a:ext cx="8983980" cy="6675120"/>
          </a:xfrm>
          <a:prstGeom prst="rect">
            <a:avLst/>
          </a:prstGeom>
          <a:noFill/>
          <a:ln w="152400" cmpd="thickThi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p:cNvPicPr>
            <a:picLocks noChangeAspect="1"/>
          </p:cNvPicPr>
          <p:nvPr userDrawn="1"/>
        </p:nvPicPr>
        <p:blipFill>
          <a:blip r:embed="rId2"/>
          <a:stretch>
            <a:fillRect/>
          </a:stretch>
        </p:blipFill>
        <p:spPr>
          <a:xfrm>
            <a:off x="7358260" y="5950659"/>
            <a:ext cx="1528742" cy="657674"/>
          </a:xfrm>
          <a:prstGeom prst="rect">
            <a:avLst/>
          </a:prstGeom>
        </p:spPr>
      </p:pic>
      <p:pic>
        <p:nvPicPr>
          <p:cNvPr id="9" name="Picture 8" descr="\\ny-fil01\data\Workgroups\PAA\Images Logos Photos\LOGOS\Alcon_Logo_300.gif"/>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04532" y="6030265"/>
            <a:ext cx="1603043" cy="578069"/>
          </a:xfrm>
          <a:prstGeom prst="rect">
            <a:avLst/>
          </a:prstGeom>
          <a:noFill/>
          <a:ln>
            <a:noFill/>
          </a:ln>
        </p:spPr>
      </p:pic>
    </p:spTree>
    <p:extLst>
      <p:ext uri="{BB962C8B-B14F-4D97-AF65-F5344CB8AC3E}">
        <p14:creationId xmlns:p14="http://schemas.microsoft.com/office/powerpoint/2010/main" val="237428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ubsection Header">
    <p:spTree>
      <p:nvGrpSpPr>
        <p:cNvPr id="1" name=""/>
        <p:cNvGrpSpPr/>
        <p:nvPr/>
      </p:nvGrpSpPr>
      <p:grpSpPr>
        <a:xfrm>
          <a:off x="0" y="0"/>
          <a:ext cx="0" cy="0"/>
          <a:chOff x="0" y="0"/>
          <a:chExt cx="0" cy="0"/>
        </a:xfrm>
      </p:grpSpPr>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0" y="845"/>
            <a:ext cx="9231154" cy="6923365"/>
          </a:xfrm>
          <a:prstGeom prst="rect">
            <a:avLst/>
          </a:prstGeom>
        </p:spPr>
      </p:pic>
      <p:sp>
        <p:nvSpPr>
          <p:cNvPr id="4" name="Text Placeholder 20"/>
          <p:cNvSpPr>
            <a:spLocks noGrp="1"/>
          </p:cNvSpPr>
          <p:nvPr>
            <p:ph type="body" sz="quarter" idx="13" hasCustomPrompt="1"/>
          </p:nvPr>
        </p:nvSpPr>
        <p:spPr>
          <a:xfrm>
            <a:off x="1580872" y="2765714"/>
            <a:ext cx="6029359" cy="1659748"/>
          </a:xfrm>
          <a:prstGeom prst="rect">
            <a:avLst/>
          </a:prstGeom>
          <a:noFill/>
          <a:ln>
            <a:noFill/>
          </a:ln>
          <a:effectLst/>
        </p:spPr>
        <p:txBody>
          <a:bodyPr>
            <a:noAutofit/>
          </a:bodyPr>
          <a:lstStyle>
            <a:lvl1pPr marL="0" indent="0">
              <a:lnSpc>
                <a:spcPct val="80000"/>
              </a:lnSpc>
              <a:buNone/>
              <a:defRPr sz="6000" b="1" i="0" cap="none" spc="-150" baseline="0">
                <a:ln>
                  <a:noFill/>
                </a:ln>
                <a:solidFill>
                  <a:srgbClr val="FFFFF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Section one extended title slide</a:t>
            </a:r>
          </a:p>
        </p:txBody>
      </p:sp>
      <p:sp>
        <p:nvSpPr>
          <p:cNvPr id="19" name="Text Placeholder 6"/>
          <p:cNvSpPr>
            <a:spLocks noGrp="1"/>
          </p:cNvSpPr>
          <p:nvPr>
            <p:ph type="body" sz="quarter" idx="11" hasCustomPrompt="1"/>
          </p:nvPr>
        </p:nvSpPr>
        <p:spPr>
          <a:xfrm>
            <a:off x="501614" y="2765714"/>
            <a:ext cx="874906" cy="653518"/>
          </a:xfrm>
          <a:prstGeom prst="rect">
            <a:avLst/>
          </a:prstGeom>
          <a:ln>
            <a:noFill/>
          </a:ln>
        </p:spPr>
        <p:txBody>
          <a:bodyPr anchor="ctr">
            <a:noAutofit/>
          </a:bodyPr>
          <a:lstStyle>
            <a:lvl1pPr marL="0" indent="0" algn="ctr">
              <a:buNone/>
              <a:defRPr sz="6000" b="1" i="0">
                <a:solidFill>
                  <a:schemeClr val="tx2">
                    <a:lumMod val="60000"/>
                    <a:lumOff val="40000"/>
                  </a:schemeClr>
                </a:solidFill>
                <a:latin typeface="Arial"/>
                <a:cs typeface="Arial"/>
              </a:defRPr>
            </a:lvl1pPr>
          </a:lstStyle>
          <a:p>
            <a:pPr lvl="0"/>
            <a:r>
              <a:rPr lang="en-US" dirty="0"/>
              <a:t>1.</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917" y="269497"/>
            <a:ext cx="1746622" cy="477006"/>
          </a:xfrm>
          <a:prstGeom prst="rect">
            <a:avLst/>
          </a:prstGeom>
        </p:spPr>
      </p:pic>
    </p:spTree>
    <p:extLst>
      <p:ext uri="{BB962C8B-B14F-4D97-AF65-F5344CB8AC3E}">
        <p14:creationId xmlns:p14="http://schemas.microsoft.com/office/powerpoint/2010/main" val="2160040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Unordered Lists">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57200" y="1506537"/>
            <a:ext cx="8229600" cy="4110771"/>
          </a:xfrm>
          <a:prstGeom prst="rect">
            <a:avLst/>
          </a:prstGeom>
        </p:spPr>
        <p:txBody>
          <a:bodyPr>
            <a:noAutofit/>
          </a:bodyPr>
          <a:lstStyle>
            <a:lvl1pPr marL="182880" indent="-182880">
              <a:lnSpc>
                <a:spcPct val="150000"/>
              </a:lnSpc>
              <a:buClr>
                <a:srgbClr val="77BC1F"/>
              </a:buClr>
              <a:buSzPct val="100000"/>
              <a:buFont typeface="Wingdings" charset="2"/>
              <a:buChar char="§"/>
              <a:defRPr sz="1600" baseline="0">
                <a:solidFill>
                  <a:srgbClr val="41414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The first list item.</a:t>
            </a:r>
          </a:p>
        </p:txBody>
      </p:sp>
      <p:sp>
        <p:nvSpPr>
          <p:cNvPr id="11" name="Text Placeholder 20"/>
          <p:cNvSpPr>
            <a:spLocks noGrp="1"/>
          </p:cNvSpPr>
          <p:nvPr>
            <p:ph type="body" sz="quarter" idx="15" hasCustomPrompt="1"/>
          </p:nvPr>
        </p:nvSpPr>
        <p:spPr>
          <a:xfrm>
            <a:off x="461665" y="707023"/>
            <a:ext cx="5902285" cy="712132"/>
          </a:xfrm>
          <a:prstGeom prst="rect">
            <a:avLst/>
          </a:prstGeom>
          <a:effectLst/>
        </p:spPr>
        <p:txBody>
          <a:bodyPr>
            <a:noAutofit/>
          </a:bodyPr>
          <a:lstStyle>
            <a:lvl1pPr marL="0" indent="0">
              <a:lnSpc>
                <a:spcPct val="80000"/>
              </a:lnSpc>
              <a:buNone/>
              <a:defRPr sz="3600" b="1" i="0" cap="none" spc="-150" baseline="0">
                <a:ln>
                  <a:noFill/>
                </a:ln>
                <a:solidFill>
                  <a:srgbClr val="77BC1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Bulleted List</a:t>
            </a:r>
          </a:p>
        </p:txBody>
      </p:sp>
    </p:spTree>
    <p:extLst>
      <p:ext uri="{BB962C8B-B14F-4D97-AF65-F5344CB8AC3E}">
        <p14:creationId xmlns:p14="http://schemas.microsoft.com/office/powerpoint/2010/main" val="2749443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69" y="2130922"/>
            <a:ext cx="7773293" cy="147004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824" y="3886659"/>
            <a:ext cx="6400354" cy="1752451"/>
          </a:xfrm>
        </p:spPr>
        <p:txBody>
          <a:bodyPr/>
          <a:lstStyle>
            <a:lvl1pPr marL="0" indent="0" algn="ctr">
              <a:buNone/>
              <a:defRPr>
                <a:solidFill>
                  <a:schemeClr val="tx1">
                    <a:tint val="75000"/>
                  </a:schemeClr>
                </a:solidFill>
              </a:defRPr>
            </a:lvl1pPr>
            <a:lvl2pPr marL="321440" indent="0" algn="ctr">
              <a:buNone/>
              <a:defRPr>
                <a:solidFill>
                  <a:schemeClr val="tx1">
                    <a:tint val="75000"/>
                  </a:schemeClr>
                </a:solidFill>
              </a:defRPr>
            </a:lvl2pPr>
            <a:lvl3pPr marL="642882" indent="0" algn="ctr">
              <a:buNone/>
              <a:defRPr>
                <a:solidFill>
                  <a:schemeClr val="tx1">
                    <a:tint val="75000"/>
                  </a:schemeClr>
                </a:solidFill>
              </a:defRPr>
            </a:lvl3pPr>
            <a:lvl4pPr marL="964323" indent="0" algn="ctr">
              <a:buNone/>
              <a:defRPr>
                <a:solidFill>
                  <a:schemeClr val="tx1">
                    <a:tint val="75000"/>
                  </a:schemeClr>
                </a:solidFill>
              </a:defRPr>
            </a:lvl4pPr>
            <a:lvl5pPr marL="1285763" indent="0" algn="ctr">
              <a:buNone/>
              <a:defRPr>
                <a:solidFill>
                  <a:schemeClr val="tx1">
                    <a:tint val="75000"/>
                  </a:schemeClr>
                </a:solidFill>
              </a:defRPr>
            </a:lvl5pPr>
            <a:lvl6pPr marL="1607205" indent="0" algn="ctr">
              <a:buNone/>
              <a:defRPr>
                <a:solidFill>
                  <a:schemeClr val="tx1">
                    <a:tint val="75000"/>
                  </a:schemeClr>
                </a:solidFill>
              </a:defRPr>
            </a:lvl6pPr>
            <a:lvl7pPr marL="1928645" indent="0" algn="ctr">
              <a:buNone/>
              <a:defRPr>
                <a:solidFill>
                  <a:schemeClr val="tx1">
                    <a:tint val="75000"/>
                  </a:schemeClr>
                </a:solidFill>
              </a:defRPr>
            </a:lvl7pPr>
            <a:lvl8pPr marL="2250086" indent="0" algn="ctr">
              <a:buNone/>
              <a:defRPr>
                <a:solidFill>
                  <a:schemeClr val="tx1">
                    <a:tint val="75000"/>
                  </a:schemeClr>
                </a:solidFill>
              </a:defRPr>
            </a:lvl8pPr>
            <a:lvl9pPr marL="257152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fld id="{27E4CC63-13F7-46EA-B63F-0FC28ED9AAE3}" type="datetimeFigureOut">
              <a:rPr lang="en-US"/>
              <a:pPr fontAlgn="base">
                <a:spcBef>
                  <a:spcPct val="0"/>
                </a:spcBef>
                <a:spcAft>
                  <a:spcPct val="0"/>
                </a:spcAft>
                <a:defRPr/>
              </a:pPr>
              <a:t>10/26/2018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fld id="{D40E41F7-79FD-426E-B556-68FA5CC861A7}"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23197390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662" y="160735"/>
            <a:ext cx="8228707" cy="529084"/>
          </a:xfrm>
          <a:prstGeom prst="rect">
            <a:avLst/>
          </a:prstGeom>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9466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76"/>
            <a:ext cx="7772176" cy="1361777"/>
          </a:xfrm>
          <a:prstGeom prst="rect">
            <a:avLst/>
          </a:prstGeo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solidFill>
                  <a:schemeClr val="tx1">
                    <a:tint val="75000"/>
                  </a:schemeClr>
                </a:solidFill>
              </a:defRPr>
            </a:lvl1pPr>
            <a:lvl2pPr marL="321440" indent="0">
              <a:buNone/>
              <a:defRPr sz="1300">
                <a:solidFill>
                  <a:schemeClr val="tx1">
                    <a:tint val="75000"/>
                  </a:schemeClr>
                </a:solidFill>
              </a:defRPr>
            </a:lvl2pPr>
            <a:lvl3pPr marL="642882" indent="0">
              <a:buNone/>
              <a:defRPr sz="1100">
                <a:solidFill>
                  <a:schemeClr val="tx1">
                    <a:tint val="75000"/>
                  </a:schemeClr>
                </a:solidFill>
              </a:defRPr>
            </a:lvl3pPr>
            <a:lvl4pPr marL="964323" indent="0">
              <a:buNone/>
              <a:defRPr sz="1000">
                <a:solidFill>
                  <a:schemeClr val="tx1">
                    <a:tint val="75000"/>
                  </a:schemeClr>
                </a:solidFill>
              </a:defRPr>
            </a:lvl4pPr>
            <a:lvl5pPr marL="1285763" indent="0">
              <a:buNone/>
              <a:defRPr sz="1000">
                <a:solidFill>
                  <a:schemeClr val="tx1">
                    <a:tint val="75000"/>
                  </a:schemeClr>
                </a:solidFill>
              </a:defRPr>
            </a:lvl5pPr>
            <a:lvl6pPr marL="1607205" indent="0">
              <a:buNone/>
              <a:defRPr sz="1000">
                <a:solidFill>
                  <a:schemeClr val="tx1">
                    <a:tint val="75000"/>
                  </a:schemeClr>
                </a:solidFill>
              </a:defRPr>
            </a:lvl6pPr>
            <a:lvl7pPr marL="1928645" indent="0">
              <a:buNone/>
              <a:defRPr sz="1000">
                <a:solidFill>
                  <a:schemeClr val="tx1">
                    <a:tint val="75000"/>
                  </a:schemeClr>
                </a:solidFill>
              </a:defRPr>
            </a:lvl7pPr>
            <a:lvl8pPr marL="2250086" indent="0">
              <a:buNone/>
              <a:defRPr sz="1000">
                <a:solidFill>
                  <a:schemeClr val="tx1">
                    <a:tint val="75000"/>
                  </a:schemeClr>
                </a:solidFill>
              </a:defRPr>
            </a:lvl8pPr>
            <a:lvl9pPr marL="2571527" indent="0">
              <a:buNone/>
              <a:defRPr sz="1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fld id="{199D0A16-8E90-4F18-941D-97873A5413BC}" type="datetimeFigureOut">
              <a:rPr lang="en-US"/>
              <a:pPr fontAlgn="base">
                <a:spcBef>
                  <a:spcPct val="0"/>
                </a:spcBef>
                <a:spcAft>
                  <a:spcPct val="0"/>
                </a:spcAft>
                <a:defRPr/>
              </a:pPr>
              <a:t>10/26/2018</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fld id="{90290E79-07C6-4143-A9F2-F72228CA524D}"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11137820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0" y="0"/>
            <a:ext cx="9144000" cy="119221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fontAlgn="base">
              <a:spcBef>
                <a:spcPct val="0"/>
              </a:spcBef>
              <a:spcAft>
                <a:spcPct val="0"/>
              </a:spcAft>
              <a:defRPr/>
            </a:pPr>
            <a:endParaRPr lang="en-US" sz="3000" dirty="0">
              <a:solidFill>
                <a:prstClr val="white"/>
              </a:solidFill>
              <a:sym typeface="Gill Sans" charset="0"/>
            </a:endParaRPr>
          </a:p>
        </p:txBody>
      </p:sp>
      <p:sp>
        <p:nvSpPr>
          <p:cNvPr id="2" name="Title 1"/>
          <p:cNvSpPr>
            <a:spLocks noGrp="1"/>
          </p:cNvSpPr>
          <p:nvPr>
            <p:ph type="title"/>
          </p:nvPr>
        </p:nvSpPr>
        <p:spPr>
          <a:xfrm>
            <a:off x="457662" y="160735"/>
            <a:ext cx="8228707" cy="529084"/>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653" y="1600648"/>
            <a:ext cx="4060775" cy="45251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81" y="1600648"/>
            <a:ext cx="4060775" cy="45251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p:cNvSpPr>
            <a:spLocks noGrp="1"/>
          </p:cNvSpPr>
          <p:nvPr>
            <p:ph type="dt" sz="half" idx="10"/>
          </p:nvPr>
        </p:nvSpPr>
        <p:spPr>
          <a:xfrm>
            <a:off x="457200" y="6356350"/>
            <a:ext cx="2133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fld id="{F6A66EE0-8037-4597-8000-3ADE8B5BEC26}" type="datetimeFigureOut">
              <a:rPr lang="en-US"/>
              <a:pPr fontAlgn="base">
                <a:spcBef>
                  <a:spcPct val="0"/>
                </a:spcBef>
                <a:spcAft>
                  <a:spcPct val="0"/>
                </a:spcAft>
                <a:defRPr/>
              </a:pPr>
              <a:t>10/26/2018</a:t>
            </a:fld>
            <a:endParaRPr lang="en-US" dirty="0"/>
          </a:p>
        </p:txBody>
      </p:sp>
      <p:sp>
        <p:nvSpPr>
          <p:cNvPr id="7" name="Footer Placeholder 5"/>
          <p:cNvSpPr>
            <a:spLocks noGrp="1"/>
          </p:cNvSpPr>
          <p:nvPr>
            <p:ph type="ftr" sz="quarter" idx="11"/>
          </p:nvPr>
        </p:nvSpPr>
        <p:spPr>
          <a:xfrm>
            <a:off x="3124200" y="6356350"/>
            <a:ext cx="2895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endParaRPr lang="en-US"/>
          </a:p>
        </p:txBody>
      </p:sp>
      <p:sp>
        <p:nvSpPr>
          <p:cNvPr id="8" name="Slide Number Placeholder 6"/>
          <p:cNvSpPr>
            <a:spLocks noGrp="1"/>
          </p:cNvSpPr>
          <p:nvPr>
            <p:ph type="sldNum" sz="quarter" idx="12"/>
          </p:nvPr>
        </p:nvSpPr>
        <p:spPr>
          <a:xfrm>
            <a:off x="6553200" y="6356350"/>
            <a:ext cx="2133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fld id="{8E32F6BF-746B-4C34-A880-BF2A49395184}"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41215424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62" y="160735"/>
            <a:ext cx="8228707" cy="529084"/>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7" y="2174382"/>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7" y="1534791"/>
            <a:ext cx="4041799" cy="639589"/>
          </a:xfrm>
        </p:spPr>
        <p:txBody>
          <a:bodyPr anchor="b"/>
          <a:lstStyle>
            <a:lvl1pPr marL="0" indent="0">
              <a:buNone/>
              <a:defRPr sz="1700" b="1"/>
            </a:lvl1pPr>
            <a:lvl2pPr marL="321440" indent="0">
              <a:buNone/>
              <a:defRPr sz="1400" b="1"/>
            </a:lvl2pPr>
            <a:lvl3pPr marL="642882" indent="0">
              <a:buNone/>
              <a:defRPr sz="1300" b="1"/>
            </a:lvl3pPr>
            <a:lvl4pPr marL="964323" indent="0">
              <a:buNone/>
              <a:defRPr sz="1100" b="1"/>
            </a:lvl4pPr>
            <a:lvl5pPr marL="1285763" indent="0">
              <a:buNone/>
              <a:defRPr sz="1100" b="1"/>
            </a:lvl5pPr>
            <a:lvl6pPr marL="1607205" indent="0">
              <a:buNone/>
              <a:defRPr sz="1100" b="1"/>
            </a:lvl6pPr>
            <a:lvl7pPr marL="1928645" indent="0">
              <a:buNone/>
              <a:defRPr sz="1100" b="1"/>
            </a:lvl7pPr>
            <a:lvl8pPr marL="2250086" indent="0">
              <a:buNone/>
              <a:defRPr sz="1100" b="1"/>
            </a:lvl8pPr>
            <a:lvl9pPr marL="257152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7" y="2174382"/>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fld id="{1990C237-C2DC-40F0-AD48-5934F801AA99}" type="datetimeFigureOut">
              <a:rPr lang="en-US"/>
              <a:pPr fontAlgn="base">
                <a:spcBef>
                  <a:spcPct val="0"/>
                </a:spcBef>
                <a:spcAft>
                  <a:spcPct val="0"/>
                </a:spcAft>
                <a:defRPr/>
              </a:pPr>
              <a:t>10/26/2018</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fld id="{12BCF757-9A7F-4FB6-9EB3-7D7B99F0396F}"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28549709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662" y="160735"/>
            <a:ext cx="8228707" cy="529084"/>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7876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6889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a:xfrm>
            <a:off x="0" y="0"/>
            <a:ext cx="9144000" cy="13493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437" tIns="45718" rIns="91437" bIns="45718" anchor="ctr"/>
          <a:lstStyle/>
          <a:p>
            <a:pPr algn="ctr" fontAlgn="base">
              <a:spcBef>
                <a:spcPct val="0"/>
              </a:spcBef>
              <a:spcAft>
                <a:spcPct val="0"/>
              </a:spcAft>
              <a:defRPr/>
            </a:pPr>
            <a:endParaRPr lang="en-US" sz="3000" dirty="0">
              <a:solidFill>
                <a:prstClr val="white"/>
              </a:solidFill>
              <a:sym typeface="Gill Sans" charset="0"/>
            </a:endParaRPr>
          </a:p>
        </p:txBody>
      </p:sp>
      <p:sp>
        <p:nvSpPr>
          <p:cNvPr id="2" name="Title 1"/>
          <p:cNvSpPr>
            <a:spLocks noGrp="1"/>
          </p:cNvSpPr>
          <p:nvPr>
            <p:ph type="title"/>
          </p:nvPr>
        </p:nvSpPr>
        <p:spPr>
          <a:xfrm>
            <a:off x="462930" y="234638"/>
            <a:ext cx="8455488" cy="911997"/>
          </a:xfrm>
        </p:spPr>
        <p:txBody>
          <a:bodyPr/>
          <a:lstStyle>
            <a:lvl1pPr>
              <a:defRPr>
                <a:solidFill>
                  <a:srgbClr val="00B5E2"/>
                </a:solidFill>
              </a:defRPr>
            </a:lvl1pPr>
          </a:lstStyle>
          <a:p>
            <a:r>
              <a:rPr lang="en-US"/>
              <a:t>Click to edit Master title style</a:t>
            </a:r>
            <a:endParaRPr lang="en-US" dirty="0"/>
          </a:p>
        </p:txBody>
      </p:sp>
      <p:sp>
        <p:nvSpPr>
          <p:cNvPr id="6" name="Content Placeholder 5"/>
          <p:cNvSpPr>
            <a:spLocks noGrp="1"/>
          </p:cNvSpPr>
          <p:nvPr>
            <p:ph sz="quarter" idx="11"/>
          </p:nvPr>
        </p:nvSpPr>
        <p:spPr>
          <a:xfrm>
            <a:off x="461267" y="1639892"/>
            <a:ext cx="8446530" cy="4383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3024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47201" y="1915883"/>
            <a:ext cx="8455488" cy="42962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3"/>
          </p:nvPr>
        </p:nvSpPr>
        <p:spPr>
          <a:xfrm>
            <a:off x="342901" y="1126141"/>
            <a:ext cx="8459788" cy="549368"/>
          </a:xfrm>
        </p:spPr>
        <p:txBody>
          <a:bodyPr/>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7934446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bsection Lists">
    <p:spTree>
      <p:nvGrpSpPr>
        <p:cNvPr id="1" name=""/>
        <p:cNvGrpSpPr/>
        <p:nvPr/>
      </p:nvGrpSpPr>
      <p:grpSpPr>
        <a:xfrm>
          <a:off x="0" y="0"/>
          <a:ext cx="0" cy="0"/>
          <a:chOff x="0" y="0"/>
          <a:chExt cx="0" cy="0"/>
        </a:xfrm>
      </p:grpSpPr>
      <p:sp>
        <p:nvSpPr>
          <p:cNvPr id="4" name="Text Placeholder 2"/>
          <p:cNvSpPr>
            <a:spLocks noGrp="1"/>
          </p:cNvSpPr>
          <p:nvPr>
            <p:ph type="body" sz="quarter" idx="14" hasCustomPrompt="1"/>
          </p:nvPr>
        </p:nvSpPr>
        <p:spPr>
          <a:xfrm>
            <a:off x="455614" y="1506537"/>
            <a:ext cx="8231186" cy="3866540"/>
          </a:xfrm>
          <a:prstGeom prst="rect">
            <a:avLst/>
          </a:prstGeom>
        </p:spPr>
        <p:txBody>
          <a:bodyPr>
            <a:normAutofit/>
          </a:bodyPr>
          <a:lstStyle>
            <a:lvl1pPr marL="514350" indent="-514350">
              <a:lnSpc>
                <a:spcPct val="150000"/>
              </a:lnSpc>
              <a:buClr>
                <a:srgbClr val="77BC1F"/>
              </a:buClr>
              <a:buSzPct val="100000"/>
              <a:buFont typeface="Wingdings" charset="2"/>
              <a:buAutoNum type="arabicPlain"/>
              <a:defRPr sz="2400" spc="0">
                <a:solidFill>
                  <a:srgbClr val="414141"/>
                </a:solidFill>
              </a:defRPr>
            </a:lvl1pPr>
          </a:lstStyle>
          <a:p>
            <a:pPr lvl="0"/>
            <a:r>
              <a:rPr lang="en-US" dirty="0"/>
              <a:t>Subsection One</a:t>
            </a:r>
          </a:p>
          <a:p>
            <a:pPr lvl="0"/>
            <a:r>
              <a:rPr lang="en-US" dirty="0"/>
              <a:t>Subsection Two</a:t>
            </a:r>
          </a:p>
          <a:p>
            <a:pPr lvl="0"/>
            <a:r>
              <a:rPr lang="en-US" dirty="0"/>
              <a:t>Subsection Three</a:t>
            </a:r>
          </a:p>
          <a:p>
            <a:pPr lvl="0"/>
            <a:r>
              <a:rPr lang="en-US" dirty="0"/>
              <a:t>Subsection Four</a:t>
            </a:r>
          </a:p>
          <a:p>
            <a:pPr lvl="0"/>
            <a:r>
              <a:rPr lang="en-US" dirty="0"/>
              <a:t>Subsection Five</a:t>
            </a:r>
          </a:p>
        </p:txBody>
      </p:sp>
      <p:sp>
        <p:nvSpPr>
          <p:cNvPr id="11" name="Text Placeholder 20"/>
          <p:cNvSpPr>
            <a:spLocks noGrp="1"/>
          </p:cNvSpPr>
          <p:nvPr>
            <p:ph type="body" sz="quarter" idx="15" hasCustomPrompt="1"/>
          </p:nvPr>
        </p:nvSpPr>
        <p:spPr>
          <a:xfrm>
            <a:off x="461665" y="707023"/>
            <a:ext cx="5902285" cy="712132"/>
          </a:xfrm>
          <a:prstGeom prst="rect">
            <a:avLst/>
          </a:prstGeom>
          <a:effectLst/>
        </p:spPr>
        <p:txBody>
          <a:bodyPr>
            <a:noAutofit/>
          </a:bodyPr>
          <a:lstStyle>
            <a:lvl1pPr marL="0" indent="0">
              <a:lnSpc>
                <a:spcPct val="80000"/>
              </a:lnSpc>
              <a:buNone/>
              <a:defRPr sz="3600" b="1" i="0" cap="none" spc="-150" baseline="0">
                <a:ln>
                  <a:noFill/>
                </a:ln>
                <a:solidFill>
                  <a:srgbClr val="77BC1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Subsection Agenda</a:t>
            </a:r>
          </a:p>
        </p:txBody>
      </p:sp>
    </p:spTree>
    <p:extLst>
      <p:ext uri="{BB962C8B-B14F-4D97-AF65-F5344CB8AC3E}">
        <p14:creationId xmlns:p14="http://schemas.microsoft.com/office/powerpoint/2010/main" val="24541187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47201" y="1915883"/>
            <a:ext cx="8455488" cy="42962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p:cNvSpPr>
            <a:spLocks noGrp="1"/>
          </p:cNvSpPr>
          <p:nvPr>
            <p:ph sz="quarter" idx="13"/>
          </p:nvPr>
        </p:nvSpPr>
        <p:spPr>
          <a:xfrm>
            <a:off x="342901" y="1126141"/>
            <a:ext cx="8459788" cy="549368"/>
          </a:xfrm>
        </p:spPr>
        <p:txBody>
          <a:bodyPr/>
          <a:lstStyle>
            <a:lvl1pPr>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a:t>Click to edit Master text styles</a:t>
            </a:r>
          </a:p>
        </p:txBody>
      </p:sp>
      <p:sp>
        <p:nvSpPr>
          <p:cNvPr id="5" name="Slide Number Placeholder 5"/>
          <p:cNvSpPr>
            <a:spLocks noGrp="1"/>
          </p:cNvSpPr>
          <p:nvPr>
            <p:ph type="sldNum" sz="quarter" idx="14"/>
          </p:nvPr>
        </p:nvSpPr>
        <p:spPr>
          <a:xfrm>
            <a:off x="260350" y="6397625"/>
            <a:ext cx="436563" cy="365125"/>
          </a:xfrm>
          <a:prstGeom prst="rect">
            <a:avLst/>
          </a:prstGeom>
        </p:spPr>
        <p:txBody>
          <a:bodyPr lIns="64288" tIns="32144" rIns="64288" bIns="32144"/>
          <a:lstStyle>
            <a:lvl1pPr algn="ctr" eaLnBrk="1" hangingPunct="1">
              <a:defRPr sz="3000">
                <a:solidFill>
                  <a:srgbClr val="000000"/>
                </a:solidFill>
                <a:latin typeface="Gill Sans" charset="0"/>
                <a:ea typeface="ヒラギノ角ゴ ProN W3" charset="-128"/>
                <a:cs typeface="+mn-cs"/>
                <a:sym typeface="Gill Sans" charset="0"/>
              </a:defRPr>
            </a:lvl1pPr>
          </a:lstStyle>
          <a:p>
            <a:pPr fontAlgn="base">
              <a:spcBef>
                <a:spcPct val="0"/>
              </a:spcBef>
              <a:spcAft>
                <a:spcPct val="0"/>
              </a:spcAft>
              <a:defRPr/>
            </a:pPr>
            <a:fld id="{11ACAA2F-437B-431A-8CFD-122EB29339AD}"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1117248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Only Alternate">
    <p:spTree>
      <p:nvGrpSpPr>
        <p:cNvPr id="1" name=""/>
        <p:cNvGrpSpPr/>
        <p:nvPr/>
      </p:nvGrpSpPr>
      <p:grpSpPr>
        <a:xfrm>
          <a:off x="0" y="0"/>
          <a:ext cx="0" cy="0"/>
          <a:chOff x="0" y="0"/>
          <a:chExt cx="0" cy="0"/>
        </a:xfrm>
      </p:grpSpPr>
      <p:sp>
        <p:nvSpPr>
          <p:cNvPr id="5" name="Title 1"/>
          <p:cNvSpPr>
            <a:spLocks noGrp="1"/>
          </p:cNvSpPr>
          <p:nvPr>
            <p:ph type="title"/>
          </p:nvPr>
        </p:nvSpPr>
        <p:spPr>
          <a:xfrm>
            <a:off x="457662" y="221010"/>
            <a:ext cx="8228707" cy="529084"/>
          </a:xfrm>
        </p:spPr>
        <p:txBody>
          <a:bodyPr/>
          <a:lstStyle/>
          <a:p>
            <a:r>
              <a:rPr lang="en-US"/>
              <a:t>Click to edit Master title style</a:t>
            </a:r>
            <a:endParaRPr lang="en-US" dirty="0"/>
          </a:p>
        </p:txBody>
      </p:sp>
    </p:spTree>
    <p:extLst>
      <p:ext uri="{BB962C8B-B14F-4D97-AF65-F5344CB8AC3E}">
        <p14:creationId xmlns:p14="http://schemas.microsoft.com/office/powerpoint/2010/main" val="522374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591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47201" y="1915883"/>
            <a:ext cx="8455488" cy="4296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7"/>
          <p:cNvSpPr>
            <a:spLocks noGrp="1"/>
          </p:cNvSpPr>
          <p:nvPr>
            <p:ph sz="quarter" idx="13"/>
          </p:nvPr>
        </p:nvSpPr>
        <p:spPr>
          <a:xfrm>
            <a:off x="342900" y="1126142"/>
            <a:ext cx="8459788" cy="549368"/>
          </a:xfrm>
        </p:spPr>
        <p:txBody>
          <a:bodyPr/>
          <a:lstStyle>
            <a:lvl1pPr marL="0" indent="0">
              <a:defRPr sz="1800">
                <a:solidFill>
                  <a:schemeClr val="tx2"/>
                </a:solidFill>
              </a:defRPr>
            </a:lvl1pPr>
            <a:lvl2pPr>
              <a:defRPr sz="1800">
                <a:solidFill>
                  <a:schemeClr val="tx2"/>
                </a:solidFill>
              </a:defRPr>
            </a:lvl2pPr>
            <a:lvl3pPr>
              <a:defRPr sz="1800">
                <a:solidFill>
                  <a:schemeClr val="tx2"/>
                </a:solidFill>
              </a:defRPr>
            </a:lvl3pPr>
            <a:lvl4pPr>
              <a:defRPr sz="1800">
                <a:solidFill>
                  <a:schemeClr val="tx2"/>
                </a:solidFill>
              </a:defRPr>
            </a:lvl4pPr>
            <a:lvl5pPr>
              <a:defRPr sz="1800">
                <a:solidFill>
                  <a:schemeClr val="tx2"/>
                </a:solidFill>
              </a:defRPr>
            </a:lvl5pPr>
          </a:lstStyle>
          <a:p>
            <a:pPr lvl="0"/>
            <a:r>
              <a:rPr lang="en-US" dirty="0"/>
              <a:t>Click to edit Master text styles</a:t>
            </a:r>
          </a:p>
        </p:txBody>
      </p:sp>
      <p:sp>
        <p:nvSpPr>
          <p:cNvPr id="5" name="Slide Number Placeholder 5"/>
          <p:cNvSpPr>
            <a:spLocks noGrp="1"/>
          </p:cNvSpPr>
          <p:nvPr>
            <p:ph type="sldNum" sz="quarter" idx="14"/>
          </p:nvPr>
        </p:nvSpPr>
        <p:spPr>
          <a:xfrm>
            <a:off x="260350" y="6397625"/>
            <a:ext cx="436563" cy="365125"/>
          </a:xfrm>
          <a:prstGeom prst="rect">
            <a:avLst/>
          </a:prstGeom>
        </p:spPr>
        <p:txBody>
          <a:bodyPr lIns="91430" tIns="45716" rIns="91430" bIns="45716"/>
          <a:lstStyle>
            <a:lvl1pPr algn="ctr" defTabSz="914306" eaLnBrk="1" fontAlgn="base" hangingPunct="1">
              <a:spcBef>
                <a:spcPct val="0"/>
              </a:spcBef>
              <a:spcAft>
                <a:spcPct val="0"/>
              </a:spcAft>
              <a:defRPr sz="3000">
                <a:solidFill>
                  <a:srgbClr val="000000"/>
                </a:solidFill>
                <a:latin typeface="Arial Narrow" pitchFamily="34" charset="0"/>
                <a:ea typeface="MS PGothic" pitchFamily="34" charset="-128"/>
                <a:cs typeface="+mn-cs"/>
                <a:sym typeface="Gill Sans" charset="0"/>
              </a:defRPr>
            </a:lvl1pPr>
          </a:lstStyle>
          <a:p>
            <a:pPr>
              <a:defRPr/>
            </a:pPr>
            <a:fld id="{C3926625-879D-435E-B81B-A0FC7ED78167}" type="slidenum">
              <a:rPr lang="en-US"/>
              <a:pPr>
                <a:defRPr/>
              </a:pPr>
              <a:t>‹#›</a:t>
            </a:fld>
            <a:endParaRPr lang="en-US" dirty="0"/>
          </a:p>
        </p:txBody>
      </p:sp>
    </p:spTree>
    <p:extLst>
      <p:ext uri="{BB962C8B-B14F-4D97-AF65-F5344CB8AC3E}">
        <p14:creationId xmlns:p14="http://schemas.microsoft.com/office/powerpoint/2010/main" val="42785567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47201" y="1360715"/>
            <a:ext cx="8455488" cy="485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260350" y="6397625"/>
            <a:ext cx="436563" cy="365125"/>
          </a:xfrm>
          <a:prstGeom prst="rect">
            <a:avLst/>
          </a:prstGeom>
        </p:spPr>
        <p:txBody>
          <a:bodyPr lIns="91430" tIns="45716" rIns="91430" bIns="45716"/>
          <a:lstStyle>
            <a:lvl1pPr algn="ctr" defTabSz="914306" eaLnBrk="1" fontAlgn="base" hangingPunct="1">
              <a:spcBef>
                <a:spcPct val="0"/>
              </a:spcBef>
              <a:spcAft>
                <a:spcPct val="0"/>
              </a:spcAft>
              <a:defRPr sz="3000">
                <a:solidFill>
                  <a:srgbClr val="000000"/>
                </a:solidFill>
                <a:latin typeface="Arial Narrow" pitchFamily="34" charset="0"/>
                <a:ea typeface="MS PGothic" pitchFamily="34" charset="-128"/>
                <a:cs typeface="+mn-cs"/>
                <a:sym typeface="Gill Sans" charset="0"/>
              </a:defRPr>
            </a:lvl1pPr>
          </a:lstStyle>
          <a:p>
            <a:pPr>
              <a:defRPr/>
            </a:pPr>
            <a:fld id="{9DDCAABD-FDD0-4DD2-9BEF-B17DFE09C6D0}" type="slidenum">
              <a:rPr lang="en-US"/>
              <a:pPr>
                <a:defRPr/>
              </a:pPr>
              <a:t>‹#›</a:t>
            </a:fld>
            <a:endParaRPr lang="en-US" dirty="0"/>
          </a:p>
        </p:txBody>
      </p:sp>
    </p:spTree>
    <p:extLst>
      <p:ext uri="{BB962C8B-B14F-4D97-AF65-F5344CB8AC3E}">
        <p14:creationId xmlns:p14="http://schemas.microsoft.com/office/powerpoint/2010/main" val="1276040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8283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77C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B0F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flipV="1">
            <a:off x="0" y="0"/>
            <a:ext cx="5029200" cy="118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5671071"/>
            <a:ext cx="5029200" cy="118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45891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lvl1pPr>
              <a:defRPr>
                <a:solidFill>
                  <a:srgbClr val="0077C1"/>
                </a:solidFill>
              </a:defRPr>
            </a:lvl1pPr>
          </a:lstStyle>
          <a:p>
            <a:r>
              <a:rPr lang="en-US"/>
              <a:t>Click to edit Master title style</a:t>
            </a:r>
            <a:endParaRPr lang="en-US" dirty="0"/>
          </a:p>
        </p:txBody>
      </p:sp>
      <p:sp>
        <p:nvSpPr>
          <p:cNvPr id="3" name="Content Placeholder 2"/>
          <p:cNvSpPr>
            <a:spLocks noGrp="1"/>
          </p:cNvSpPr>
          <p:nvPr>
            <p:ph idx="1"/>
          </p:nvPr>
        </p:nvSpPr>
        <p:spPr>
          <a:xfrm>
            <a:off x="457200" y="1447800"/>
            <a:ext cx="82296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9676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077C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B0F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9247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7C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60D3469-D5BC-4A0A-B523-ADB42BDCE874}" type="datetimeFigureOut">
              <a:rPr lang="en-US" smtClean="0">
                <a:solidFill>
                  <a:prstClr val="black"/>
                </a:solidFill>
              </a:rPr>
              <a:pPr/>
              <a:t>10/26/2018</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0C996E7-AC18-43C1-AF74-0E1E179EC43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331128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Ordered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57200" y="1506537"/>
            <a:ext cx="8229600" cy="4110771"/>
          </a:xfrm>
          <a:prstGeom prst="rect">
            <a:avLst/>
          </a:prstGeom>
        </p:spPr>
        <p:txBody>
          <a:bodyPr>
            <a:noAutofit/>
          </a:bodyPr>
          <a:lstStyle>
            <a:lvl1pPr marL="365760" indent="-365760">
              <a:lnSpc>
                <a:spcPct val="150000"/>
              </a:lnSpc>
              <a:buClr>
                <a:srgbClr val="77BC1F"/>
              </a:buClr>
              <a:buSzPct val="100000"/>
              <a:buFont typeface="Wingdings" charset="2"/>
              <a:buAutoNum type="arabicPlain"/>
              <a:defRPr sz="1600" baseline="0">
                <a:solidFill>
                  <a:srgbClr val="41414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List item number one.</a:t>
            </a:r>
          </a:p>
        </p:txBody>
      </p:sp>
      <p:sp>
        <p:nvSpPr>
          <p:cNvPr id="11" name="Text Placeholder 20"/>
          <p:cNvSpPr>
            <a:spLocks noGrp="1"/>
          </p:cNvSpPr>
          <p:nvPr>
            <p:ph type="body" sz="quarter" idx="15" hasCustomPrompt="1"/>
          </p:nvPr>
        </p:nvSpPr>
        <p:spPr>
          <a:xfrm>
            <a:off x="461665" y="707023"/>
            <a:ext cx="5902285" cy="712132"/>
          </a:xfrm>
          <a:prstGeom prst="rect">
            <a:avLst/>
          </a:prstGeom>
          <a:effectLst/>
        </p:spPr>
        <p:txBody>
          <a:bodyPr>
            <a:noAutofit/>
          </a:bodyPr>
          <a:lstStyle>
            <a:lvl1pPr marL="0" indent="0">
              <a:lnSpc>
                <a:spcPct val="80000"/>
              </a:lnSpc>
              <a:buNone/>
              <a:defRPr sz="3600" b="1" i="0" cap="none" spc="-150" baseline="0">
                <a:ln>
                  <a:noFill/>
                </a:ln>
                <a:solidFill>
                  <a:srgbClr val="77BC1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Ordered List</a:t>
            </a:r>
          </a:p>
        </p:txBody>
      </p:sp>
    </p:spTree>
    <p:extLst>
      <p:ext uri="{BB962C8B-B14F-4D97-AF65-F5344CB8AC3E}">
        <p14:creationId xmlns:p14="http://schemas.microsoft.com/office/powerpoint/2010/main" val="3621458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7C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173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7C1"/>
                </a:solidFill>
              </a:defRPr>
            </a:lvl1pPr>
          </a:lstStyle>
          <a:p>
            <a:r>
              <a:rPr lang="en-US"/>
              <a:t>Click to edit Master title style</a:t>
            </a:r>
            <a:endParaRPr lang="en-US" dirty="0"/>
          </a:p>
        </p:txBody>
      </p:sp>
    </p:spTree>
    <p:extLst>
      <p:ext uri="{BB962C8B-B14F-4D97-AF65-F5344CB8AC3E}">
        <p14:creationId xmlns:p14="http://schemas.microsoft.com/office/powerpoint/2010/main" val="3657851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0770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solidFill>
                  <a:srgbClr val="0077C1"/>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solidFill>
                  <a:srgbClr val="0077C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44831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77C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819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7C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0077C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358160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a:solidFill>
                  <a:srgbClr val="0077C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rgbClr val="00B0F0"/>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50578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91540" y="1154430"/>
            <a:ext cx="7360920" cy="2320290"/>
          </a:xfrm>
        </p:spPr>
        <p:txBody>
          <a:bodyPr/>
          <a:lstStyle/>
          <a:p>
            <a:r>
              <a:rPr lang="en-US"/>
              <a:t>Click to edit Master title style</a:t>
            </a:r>
          </a:p>
        </p:txBody>
      </p:sp>
      <p:sp>
        <p:nvSpPr>
          <p:cNvPr id="3" name="Table Placeholder 2"/>
          <p:cNvSpPr>
            <a:spLocks noGrp="1"/>
          </p:cNvSpPr>
          <p:nvPr>
            <p:ph type="tbl" idx="1"/>
          </p:nvPr>
        </p:nvSpPr>
        <p:spPr>
          <a:xfrm>
            <a:off x="891540" y="3531870"/>
            <a:ext cx="7360920" cy="800100"/>
          </a:xfrm>
        </p:spPr>
        <p:txBody>
          <a:bodyPr/>
          <a:lstStyle/>
          <a:p>
            <a:pPr lvl="0"/>
            <a:r>
              <a:rPr lang="en-US" noProof="0">
                <a:sym typeface="Gill Sans" pitchFamily="-65" charset="0"/>
              </a:rPr>
              <a:t>Click icon to add table</a:t>
            </a:r>
          </a:p>
        </p:txBody>
      </p:sp>
    </p:spTree>
    <p:extLst>
      <p:ext uri="{BB962C8B-B14F-4D97-AF65-F5344CB8AC3E}">
        <p14:creationId xmlns:p14="http://schemas.microsoft.com/office/powerpoint/2010/main" val="417951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513556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5" name="Rectangle 4"/>
          <p:cNvSpPr/>
          <p:nvPr/>
        </p:nvSpPr>
        <p:spPr bwMode="invGray">
          <a:xfrm>
            <a:off x="0" y="5127625"/>
            <a:ext cx="9144000" cy="46038"/>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2" name="Title 1"/>
          <p:cNvSpPr>
            <a:spLocks noGrp="1"/>
          </p:cNvSpPr>
          <p:nvPr>
            <p:ph type="ctrTitle"/>
          </p:nvPr>
        </p:nvSpPr>
        <p:spPr>
          <a:xfrm>
            <a:off x="685800" y="3355848"/>
            <a:ext cx="8077200" cy="1673352"/>
          </a:xfrm>
        </p:spPr>
        <p:txBody>
          <a:bodyPr tIns="0" bIns="0" anchor="t"/>
          <a:lstStyle>
            <a:lvl1pPr algn="l">
              <a:defRPr sz="4700" b="1"/>
            </a:lvl1pPr>
            <a:extLst/>
          </a:lstStyle>
          <a:p>
            <a:r>
              <a:rPr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lang="en-US"/>
              <a:t>Click to edit Master subtitle style</a:t>
            </a:r>
          </a:p>
        </p:txBody>
      </p:sp>
      <p:sp>
        <p:nvSpPr>
          <p:cNvPr id="6" name="Date Placeholder 3"/>
          <p:cNvSpPr>
            <a:spLocks noGrp="1"/>
          </p:cNvSpPr>
          <p:nvPr>
            <p:ph type="dt" sz="half" idx="10"/>
          </p:nvPr>
        </p:nvSpPr>
        <p:spPr/>
        <p:txBody>
          <a:bodyPr/>
          <a:lstStyle>
            <a:lvl1pPr>
              <a:defRPr>
                <a:solidFill>
                  <a:prstClr val="white">
                    <a:tint val="95000"/>
                  </a:prstClr>
                </a:solidFill>
              </a:defRPr>
            </a:lvl1pPr>
          </a:lstStyle>
          <a:p>
            <a:pPr>
              <a:defRPr/>
            </a:pPr>
            <a:endParaRPr lang="en-US"/>
          </a:p>
        </p:txBody>
      </p:sp>
      <p:sp>
        <p:nvSpPr>
          <p:cNvPr id="7" name="Footer Placeholder 4"/>
          <p:cNvSpPr>
            <a:spLocks noGrp="1"/>
          </p:cNvSpPr>
          <p:nvPr>
            <p:ph type="ftr" sz="quarter" idx="11"/>
          </p:nvPr>
        </p:nvSpPr>
        <p:spPr/>
        <p:txBody>
          <a:bodyPr/>
          <a:lstStyle>
            <a:lvl1pPr>
              <a:defRPr>
                <a:solidFill>
                  <a:prstClr val="white">
                    <a:tint val="95000"/>
                  </a:prstClr>
                </a:solidFill>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prstClr val="white">
                    <a:tint val="95000"/>
                  </a:prstClr>
                </a:solidFill>
              </a:defRPr>
            </a:lvl1pPr>
          </a:lstStyle>
          <a:p>
            <a:pPr>
              <a:defRPr/>
            </a:pPr>
            <a:fld id="{703D865C-A446-416B-B1CB-9F61B47E2DDE}" type="slidenum">
              <a:rPr lang="en-US"/>
              <a:pPr>
                <a:defRPr/>
              </a:pPr>
              <a:t>‹#›</a:t>
            </a:fld>
            <a:endParaRPr lang="en-US" dirty="0"/>
          </a:p>
        </p:txBody>
      </p:sp>
    </p:spTree>
    <p:extLst>
      <p:ext uri="{BB962C8B-B14F-4D97-AF65-F5344CB8AC3E}">
        <p14:creationId xmlns:p14="http://schemas.microsoft.com/office/powerpoint/2010/main" val="5115542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DE7A1F-8470-4751-99B1-AD00FF2E6A3A}" type="slidenum">
              <a:rPr lang="en-US"/>
              <a:pPr>
                <a:defRPr/>
              </a:pPr>
              <a:t>‹#›</a:t>
            </a:fld>
            <a:endParaRPr lang="en-US" dirty="0"/>
          </a:p>
        </p:txBody>
      </p:sp>
    </p:spTree>
    <p:extLst>
      <p:ext uri="{BB962C8B-B14F-4D97-AF65-F5344CB8AC3E}">
        <p14:creationId xmlns:p14="http://schemas.microsoft.com/office/powerpoint/2010/main" val="1525043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Unordered Lists">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57200" y="1506537"/>
            <a:ext cx="8229600" cy="4110771"/>
          </a:xfrm>
          <a:prstGeom prst="rect">
            <a:avLst/>
          </a:prstGeom>
        </p:spPr>
        <p:txBody>
          <a:bodyPr>
            <a:noAutofit/>
          </a:bodyPr>
          <a:lstStyle>
            <a:lvl1pPr marL="182880" indent="-182880">
              <a:lnSpc>
                <a:spcPct val="150000"/>
              </a:lnSpc>
              <a:buClr>
                <a:srgbClr val="77BC1F"/>
              </a:buClr>
              <a:buSzPct val="100000"/>
              <a:buFont typeface="Wingdings" charset="2"/>
              <a:buChar char="§"/>
              <a:defRPr sz="1600" baseline="0">
                <a:solidFill>
                  <a:srgbClr val="41414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The first list item.</a:t>
            </a:r>
          </a:p>
        </p:txBody>
      </p:sp>
      <p:sp>
        <p:nvSpPr>
          <p:cNvPr id="11" name="Text Placeholder 20"/>
          <p:cNvSpPr>
            <a:spLocks noGrp="1"/>
          </p:cNvSpPr>
          <p:nvPr>
            <p:ph type="body" sz="quarter" idx="15" hasCustomPrompt="1"/>
          </p:nvPr>
        </p:nvSpPr>
        <p:spPr>
          <a:xfrm>
            <a:off x="461665" y="707023"/>
            <a:ext cx="5902285" cy="712132"/>
          </a:xfrm>
          <a:prstGeom prst="rect">
            <a:avLst/>
          </a:prstGeom>
          <a:effectLst/>
        </p:spPr>
        <p:txBody>
          <a:bodyPr>
            <a:noAutofit/>
          </a:bodyPr>
          <a:lstStyle>
            <a:lvl1pPr marL="0" indent="0">
              <a:lnSpc>
                <a:spcPct val="80000"/>
              </a:lnSpc>
              <a:buNone/>
              <a:defRPr sz="3600" b="1" i="0" cap="none" spc="-150" baseline="0">
                <a:ln>
                  <a:noFill/>
                </a:ln>
                <a:solidFill>
                  <a:srgbClr val="77BC1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Bulleted List</a:t>
            </a:r>
          </a:p>
        </p:txBody>
      </p:sp>
    </p:spTree>
    <p:extLst>
      <p:ext uri="{BB962C8B-B14F-4D97-AF65-F5344CB8AC3E}">
        <p14:creationId xmlns:p14="http://schemas.microsoft.com/office/powerpoint/2010/main" val="373090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0" y="0"/>
            <a:ext cx="9144000" cy="26019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5" name="Rectangle 4"/>
          <p:cNvSpPr/>
          <p:nvPr/>
        </p:nvSpPr>
        <p:spPr bwMode="invGray">
          <a:xfrm>
            <a:off x="0" y="2601913"/>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2" name="Title 1"/>
          <p:cNvSpPr>
            <a:spLocks noGrp="1"/>
          </p:cNvSpPr>
          <p:nvPr>
            <p:ph type="title"/>
          </p:nvPr>
        </p:nvSpPr>
        <p:spPr>
          <a:xfrm>
            <a:off x="749808" y="118872"/>
            <a:ext cx="8013192" cy="1636776"/>
          </a:xfrm>
        </p:spPr>
        <p:txBody>
          <a:bodyPr tIns="0" rIns="91440" bIns="0" anchor="b"/>
          <a:lstStyle>
            <a:lvl1pPr algn="l">
              <a:defRPr sz="4700" b="1" cap="none" baseline="0"/>
            </a:lvl1pPr>
            <a:extLst/>
          </a:lstStyle>
          <a:p>
            <a:r>
              <a:rPr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a:r>
              <a:rPr lang="en-US"/>
              <a:t>Click to edit Master text styles</a:t>
            </a:r>
          </a:p>
        </p:txBody>
      </p:sp>
      <p:sp>
        <p:nvSpPr>
          <p:cNvPr id="6" name="Date Placeholder 3"/>
          <p:cNvSpPr>
            <a:spLocks noGrp="1"/>
          </p:cNvSpPr>
          <p:nvPr>
            <p:ph type="dt" sz="half" idx="10"/>
          </p:nvPr>
        </p:nvSpPr>
        <p:spPr/>
        <p:txBody>
          <a:bodyPr/>
          <a:lstStyle>
            <a:lvl1pPr>
              <a:defRPr>
                <a:solidFill>
                  <a:prstClr val="white">
                    <a:tint val="95000"/>
                  </a:prstClr>
                </a:solidFill>
              </a:defRPr>
            </a:lvl1pPr>
          </a:lstStyle>
          <a:p>
            <a:pPr>
              <a:defRPr/>
            </a:pPr>
            <a:endParaRPr lang="en-US"/>
          </a:p>
        </p:txBody>
      </p:sp>
      <p:sp>
        <p:nvSpPr>
          <p:cNvPr id="7" name="Footer Placeholder 4"/>
          <p:cNvSpPr>
            <a:spLocks noGrp="1"/>
          </p:cNvSpPr>
          <p:nvPr>
            <p:ph type="ftr" sz="quarter" idx="11"/>
          </p:nvPr>
        </p:nvSpPr>
        <p:spPr/>
        <p:txBody>
          <a:bodyPr/>
          <a:lstStyle>
            <a:lvl1pPr>
              <a:defRPr>
                <a:solidFill>
                  <a:prstClr val="white">
                    <a:tint val="95000"/>
                  </a:prstClr>
                </a:solidFill>
              </a:defRPr>
            </a:lvl1pPr>
          </a:lstStyle>
          <a:p>
            <a:pPr>
              <a:defRPr/>
            </a:pPr>
            <a:endParaRPr lang="en-US"/>
          </a:p>
        </p:txBody>
      </p:sp>
      <p:sp>
        <p:nvSpPr>
          <p:cNvPr id="8" name="Slide Number Placeholder 5"/>
          <p:cNvSpPr>
            <a:spLocks noGrp="1"/>
          </p:cNvSpPr>
          <p:nvPr>
            <p:ph type="sldNum" sz="quarter" idx="12"/>
          </p:nvPr>
        </p:nvSpPr>
        <p:spPr/>
        <p:txBody>
          <a:bodyPr/>
          <a:lstStyle>
            <a:lvl1pPr>
              <a:defRPr>
                <a:solidFill>
                  <a:prstClr val="white">
                    <a:tint val="95000"/>
                  </a:prstClr>
                </a:solidFill>
              </a:defRPr>
            </a:lvl1pPr>
          </a:lstStyle>
          <a:p>
            <a:pPr>
              <a:defRPr/>
            </a:pPr>
            <a:fld id="{3A5819AB-8DD8-4997-AF47-BC8B16A3614E}" type="slidenum">
              <a:rPr lang="en-US"/>
              <a:pPr>
                <a:defRPr/>
              </a:pPr>
              <a:t>‹#›</a:t>
            </a:fld>
            <a:endParaRPr lang="en-US" dirty="0"/>
          </a:p>
        </p:txBody>
      </p:sp>
    </p:spTree>
    <p:extLst>
      <p:ext uri="{BB962C8B-B14F-4D97-AF65-F5344CB8AC3E}">
        <p14:creationId xmlns:p14="http://schemas.microsoft.com/office/powerpoint/2010/main" val="35671950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C16D9C-A2FA-4B77-B02E-AF891F01976C}" type="slidenum">
              <a:rPr lang="en-US"/>
              <a:pPr>
                <a:defRPr/>
              </a:pPr>
              <a:t>‹#›</a:t>
            </a:fld>
            <a:endParaRPr lang="en-US" dirty="0"/>
          </a:p>
        </p:txBody>
      </p:sp>
    </p:spTree>
    <p:extLst>
      <p:ext uri="{BB962C8B-B14F-4D97-AF65-F5344CB8AC3E}">
        <p14:creationId xmlns:p14="http://schemas.microsoft.com/office/powerpoint/2010/main" val="4079096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a:r>
              <a:rPr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49B5E21-4DF7-443C-85EB-D2173C9CE5AA}" type="slidenum">
              <a:rPr lang="en-US"/>
              <a:pPr>
                <a:defRPr/>
              </a:pPr>
              <a:t>‹#›</a:t>
            </a:fld>
            <a:endParaRPr lang="en-US" dirty="0"/>
          </a:p>
        </p:txBody>
      </p:sp>
    </p:spTree>
    <p:extLst>
      <p:ext uri="{BB962C8B-B14F-4D97-AF65-F5344CB8AC3E}">
        <p14:creationId xmlns:p14="http://schemas.microsoft.com/office/powerpoint/2010/main" val="19124106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1"/>
            </a:solidFill>
          </a:ln>
        </p:spPr>
        <p:txBody>
          <a:bodyPr/>
          <a:lstStyle/>
          <a:p>
            <a:r>
              <a:rPr lang="en-US" dirty="0"/>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E16220A-B2BB-42EE-B477-E4386CAAAD4B}" type="slidenum">
              <a:rPr lang="en-US"/>
              <a:pPr>
                <a:defRPr/>
              </a:pPr>
              <a:t>‹#›</a:t>
            </a:fld>
            <a:endParaRPr lang="en-US" dirty="0"/>
          </a:p>
        </p:txBody>
      </p:sp>
    </p:spTree>
    <p:extLst>
      <p:ext uri="{BB962C8B-B14F-4D97-AF65-F5344CB8AC3E}">
        <p14:creationId xmlns:p14="http://schemas.microsoft.com/office/powerpoint/2010/main" val="24789174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90D19019-6DFE-45DD-8E03-7A6847427CD9}" type="slidenum">
              <a:rPr lang="en-US"/>
              <a:pPr>
                <a:defRPr/>
              </a:pPr>
              <a:t>‹#›</a:t>
            </a:fld>
            <a:endParaRPr lang="en-US" dirty="0"/>
          </a:p>
        </p:txBody>
      </p:sp>
    </p:spTree>
    <p:extLst>
      <p:ext uri="{BB962C8B-B14F-4D97-AF65-F5344CB8AC3E}">
        <p14:creationId xmlns:p14="http://schemas.microsoft.com/office/powerpoint/2010/main" val="2701049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6" name="Rectangle 5"/>
          <p:cNvSpPr/>
          <p:nvPr/>
        </p:nvSpPr>
        <p:spPr bwMode="invGray">
          <a:xfrm>
            <a:off x="2855913" y="0"/>
            <a:ext cx="46037" cy="145415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2" name="Title 1"/>
          <p:cNvSpPr>
            <a:spLocks noGrp="1"/>
          </p:cNvSpPr>
          <p:nvPr>
            <p:ph type="title"/>
          </p:nvPr>
        </p:nvSpPr>
        <p:spPr>
          <a:xfrm>
            <a:off x="167838" y="152400"/>
            <a:ext cx="2523744" cy="978408"/>
          </a:xfrm>
        </p:spPr>
        <p:txBody>
          <a:bodyPr lIns="73152" bIns="0" anchor="b">
            <a:sp3d prstMaterial="matte"/>
          </a:bodyPr>
          <a:lstStyle>
            <a:lvl1pPr algn="l">
              <a:defRPr sz="2000" b="0"/>
            </a:lvl1pPr>
            <a:extLst/>
          </a:lstStyle>
          <a:p>
            <a:r>
              <a:rPr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2A1EEE81-E30C-4B75-A2D7-83D72DDD2DF3}" type="slidenum">
              <a:rPr lang="en-US"/>
              <a:pPr>
                <a:defRPr/>
              </a:pPr>
              <a:t>‹#›</a:t>
            </a:fld>
            <a:endParaRPr lang="en-US" dirty="0"/>
          </a:p>
        </p:txBody>
      </p:sp>
    </p:spTree>
    <p:extLst>
      <p:ext uri="{BB962C8B-B14F-4D97-AF65-F5344CB8AC3E}">
        <p14:creationId xmlns:p14="http://schemas.microsoft.com/office/powerpoint/2010/main" val="1587777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6" name="Rectangle 5"/>
          <p:cNvSpPr/>
          <p:nvPr/>
        </p:nvSpPr>
        <p:spPr bwMode="invGray">
          <a:xfrm>
            <a:off x="2855913" y="0"/>
            <a:ext cx="46037"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pPr lvl="0"/>
            <a:r>
              <a:rPr lang="en-US" noProof="0" dirty="0"/>
              <a:t>Click icon to add picture</a:t>
            </a:r>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a:r>
              <a:rPr lang="en-US"/>
              <a:t>Click to edit Master text styles</a:t>
            </a:r>
          </a:p>
        </p:txBody>
      </p:sp>
      <p:sp>
        <p:nvSpPr>
          <p:cNvPr id="7" name="Date Placeholder 4"/>
          <p:cNvSpPr>
            <a:spLocks noGrp="1"/>
          </p:cNvSpPr>
          <p:nvPr>
            <p:ph type="dt" sz="half" idx="10"/>
          </p:nvPr>
        </p:nvSpPr>
        <p:spPr>
          <a:xfrm>
            <a:off x="165100" y="1169988"/>
            <a:ext cx="2522538" cy="201612"/>
          </a:xfrm>
        </p:spPr>
        <p:txBody>
          <a:bodyPr/>
          <a:lstStyle>
            <a:lvl1pPr>
              <a:defRPr/>
            </a:lvl1pPr>
          </a:lstStyle>
          <a:p>
            <a:pPr>
              <a:defRPr/>
            </a:pPr>
            <a:endParaRPr lang="en-US"/>
          </a:p>
        </p:txBody>
      </p:sp>
      <p:sp>
        <p:nvSpPr>
          <p:cNvPr id="8" name="Footer Placeholder 5"/>
          <p:cNvSpPr>
            <a:spLocks noGrp="1"/>
          </p:cNvSpPr>
          <p:nvPr>
            <p:ph type="ftr" sz="quarter" idx="11"/>
          </p:nvPr>
        </p:nvSpPr>
        <p:spPr>
          <a:xfrm>
            <a:off x="3035300" y="1169988"/>
            <a:ext cx="5194300" cy="201612"/>
          </a:xfrm>
        </p:spPr>
        <p:txBody>
          <a:bodyPr/>
          <a:lstStyle>
            <a:lvl1pPr>
              <a:defRPr>
                <a:solidFill>
                  <a:prstClr val="white">
                    <a:shade val="50000"/>
                  </a:prstClr>
                </a:solidFill>
              </a:defRPr>
            </a:lvl1pPr>
          </a:lstStyle>
          <a:p>
            <a:pPr>
              <a:defRPr/>
            </a:pPr>
            <a:endParaRPr lang="en-US"/>
          </a:p>
        </p:txBody>
      </p:sp>
      <p:sp>
        <p:nvSpPr>
          <p:cNvPr id="9" name="Slide Number Placeholder 6"/>
          <p:cNvSpPr>
            <a:spLocks noGrp="1"/>
          </p:cNvSpPr>
          <p:nvPr>
            <p:ph type="sldNum" sz="quarter" idx="12"/>
          </p:nvPr>
        </p:nvSpPr>
        <p:spPr>
          <a:xfrm>
            <a:off x="8339138" y="1169988"/>
            <a:ext cx="733425" cy="201612"/>
          </a:xfrm>
        </p:spPr>
        <p:txBody>
          <a:bodyPr/>
          <a:lstStyle>
            <a:lvl1pPr>
              <a:defRPr/>
            </a:lvl1pPr>
          </a:lstStyle>
          <a:p>
            <a:pPr>
              <a:defRPr/>
            </a:pPr>
            <a:fld id="{66182C14-DFC4-49C4-B1C2-EE7F0115804F}" type="slidenum">
              <a:rPr lang="en-US"/>
              <a:pPr>
                <a:defRPr/>
              </a:pPr>
              <a:t>‹#›</a:t>
            </a:fld>
            <a:endParaRPr lang="en-US" dirty="0"/>
          </a:p>
        </p:txBody>
      </p:sp>
    </p:spTree>
    <p:extLst>
      <p:ext uri="{BB962C8B-B14F-4D97-AF65-F5344CB8AC3E}">
        <p14:creationId xmlns:p14="http://schemas.microsoft.com/office/powerpoint/2010/main" val="2077774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C6C0E8-365D-4C25-B3B3-320C9205BE95}" type="slidenum">
              <a:rPr lang="en-US"/>
              <a:pPr>
                <a:defRPr/>
              </a:pPr>
              <a:t>‹#›</a:t>
            </a:fld>
            <a:endParaRPr lang="en-US" dirty="0"/>
          </a:p>
        </p:txBody>
      </p:sp>
    </p:spTree>
    <p:extLst>
      <p:ext uri="{BB962C8B-B14F-4D97-AF65-F5344CB8AC3E}">
        <p14:creationId xmlns:p14="http://schemas.microsoft.com/office/powerpoint/2010/main" val="302735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invGray">
          <a:xfrm>
            <a:off x="6599238" y="0"/>
            <a:ext cx="46037"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5" name="Rectangle 4"/>
          <p:cNvSpPr/>
          <p:nvPr/>
        </p:nvSpPr>
        <p:spPr bwMode="ltGray">
          <a:xfrm>
            <a:off x="6648450" y="0"/>
            <a:ext cx="2514600"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2" name="Vertical Title 1"/>
          <p:cNvSpPr>
            <a:spLocks noGrp="1"/>
          </p:cNvSpPr>
          <p:nvPr>
            <p:ph type="title" orient="vert"/>
          </p:nvPr>
        </p:nvSpPr>
        <p:spPr>
          <a:xfrm>
            <a:off x="6781800" y="274640"/>
            <a:ext cx="1905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a:xfrm>
            <a:off x="2640013" y="6376988"/>
            <a:ext cx="3836987" cy="365125"/>
          </a:xfrm>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D5B77281-1D44-438C-AB6E-5045F16149A4}" type="slidenum">
              <a:rPr lang="en-US"/>
              <a:pPr>
                <a:defRPr/>
              </a:pPr>
              <a:t>‹#›</a:t>
            </a:fld>
            <a:endParaRPr lang="en-US" dirty="0"/>
          </a:p>
        </p:txBody>
      </p:sp>
    </p:spTree>
    <p:extLst>
      <p:ext uri="{BB962C8B-B14F-4D97-AF65-F5344CB8AC3E}">
        <p14:creationId xmlns:p14="http://schemas.microsoft.com/office/powerpoint/2010/main" val="34955481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Subsection Lists">
    <p:spTree>
      <p:nvGrpSpPr>
        <p:cNvPr id="1" name=""/>
        <p:cNvGrpSpPr/>
        <p:nvPr/>
      </p:nvGrpSpPr>
      <p:grpSpPr>
        <a:xfrm>
          <a:off x="0" y="0"/>
          <a:ext cx="0" cy="0"/>
          <a:chOff x="0" y="0"/>
          <a:chExt cx="0" cy="0"/>
        </a:xfrm>
      </p:grpSpPr>
      <p:sp>
        <p:nvSpPr>
          <p:cNvPr id="4" name="Text Placeholder 2"/>
          <p:cNvSpPr>
            <a:spLocks noGrp="1"/>
          </p:cNvSpPr>
          <p:nvPr>
            <p:ph type="body" sz="quarter" idx="14" hasCustomPrompt="1"/>
          </p:nvPr>
        </p:nvSpPr>
        <p:spPr>
          <a:xfrm>
            <a:off x="455614" y="1506537"/>
            <a:ext cx="8231186" cy="3866540"/>
          </a:xfrm>
          <a:prstGeom prst="rect">
            <a:avLst/>
          </a:prstGeom>
        </p:spPr>
        <p:txBody>
          <a:bodyPr>
            <a:normAutofit/>
          </a:bodyPr>
          <a:lstStyle>
            <a:lvl1pPr marL="514350" indent="-514350">
              <a:lnSpc>
                <a:spcPct val="150000"/>
              </a:lnSpc>
              <a:buClr>
                <a:srgbClr val="77BC1F"/>
              </a:buClr>
              <a:buSzPct val="100000"/>
              <a:buFont typeface="Wingdings" charset="2"/>
              <a:buAutoNum type="arabicPlain"/>
              <a:defRPr sz="2400" spc="0">
                <a:solidFill>
                  <a:srgbClr val="414141"/>
                </a:solidFill>
              </a:defRPr>
            </a:lvl1pPr>
          </a:lstStyle>
          <a:p>
            <a:pPr lvl="0"/>
            <a:r>
              <a:rPr lang="en-US" dirty="0"/>
              <a:t>Subsection One</a:t>
            </a:r>
          </a:p>
          <a:p>
            <a:pPr lvl="0"/>
            <a:r>
              <a:rPr lang="en-US" dirty="0"/>
              <a:t>Subsection Two</a:t>
            </a:r>
          </a:p>
          <a:p>
            <a:pPr lvl="0"/>
            <a:r>
              <a:rPr lang="en-US" dirty="0"/>
              <a:t>Subsection Three</a:t>
            </a:r>
          </a:p>
          <a:p>
            <a:pPr lvl="0"/>
            <a:r>
              <a:rPr lang="en-US" dirty="0"/>
              <a:t>Subsection Four</a:t>
            </a:r>
          </a:p>
          <a:p>
            <a:pPr lvl="0"/>
            <a:r>
              <a:rPr lang="en-US" dirty="0"/>
              <a:t>Subsection Five</a:t>
            </a:r>
          </a:p>
        </p:txBody>
      </p:sp>
      <p:sp>
        <p:nvSpPr>
          <p:cNvPr id="11" name="Text Placeholder 20"/>
          <p:cNvSpPr>
            <a:spLocks noGrp="1"/>
          </p:cNvSpPr>
          <p:nvPr>
            <p:ph type="body" sz="quarter" idx="15" hasCustomPrompt="1"/>
          </p:nvPr>
        </p:nvSpPr>
        <p:spPr>
          <a:xfrm>
            <a:off x="461665" y="707023"/>
            <a:ext cx="5902285" cy="712132"/>
          </a:xfrm>
          <a:prstGeom prst="rect">
            <a:avLst/>
          </a:prstGeom>
          <a:effectLst/>
        </p:spPr>
        <p:txBody>
          <a:bodyPr>
            <a:noAutofit/>
          </a:bodyPr>
          <a:lstStyle>
            <a:lvl1pPr marL="0" indent="0">
              <a:lnSpc>
                <a:spcPct val="80000"/>
              </a:lnSpc>
              <a:buNone/>
              <a:defRPr sz="3600" b="1" i="0" cap="none" spc="-150" baseline="0">
                <a:ln>
                  <a:noFill/>
                </a:ln>
                <a:solidFill>
                  <a:srgbClr val="77BC1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Subsection Agenda</a:t>
            </a:r>
          </a:p>
        </p:txBody>
      </p:sp>
    </p:spTree>
    <p:extLst>
      <p:ext uri="{BB962C8B-B14F-4D97-AF65-F5344CB8AC3E}">
        <p14:creationId xmlns:p14="http://schemas.microsoft.com/office/powerpoint/2010/main" val="21678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eck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57200" y="1506537"/>
            <a:ext cx="8229600" cy="4110771"/>
          </a:xfrm>
          <a:prstGeom prst="rect">
            <a:avLst/>
          </a:prstGeom>
        </p:spPr>
        <p:txBody>
          <a:bodyPr>
            <a:noAutofit/>
          </a:bodyPr>
          <a:lstStyle>
            <a:lvl1pPr marL="365760" indent="-365760">
              <a:lnSpc>
                <a:spcPct val="150000"/>
              </a:lnSpc>
              <a:buClr>
                <a:srgbClr val="77BC1F"/>
              </a:buClr>
              <a:buSzPct val="150000"/>
              <a:buFont typeface="Wingdings" charset="2"/>
              <a:buChar char="ü"/>
              <a:defRPr sz="1600" baseline="0">
                <a:solidFill>
                  <a:srgbClr val="41414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The first checklist item.</a:t>
            </a:r>
          </a:p>
        </p:txBody>
      </p:sp>
      <p:sp>
        <p:nvSpPr>
          <p:cNvPr id="11" name="Text Placeholder 20"/>
          <p:cNvSpPr>
            <a:spLocks noGrp="1"/>
          </p:cNvSpPr>
          <p:nvPr>
            <p:ph type="body" sz="quarter" idx="15" hasCustomPrompt="1"/>
          </p:nvPr>
        </p:nvSpPr>
        <p:spPr>
          <a:xfrm>
            <a:off x="461665" y="707023"/>
            <a:ext cx="5902285" cy="712132"/>
          </a:xfrm>
          <a:prstGeom prst="rect">
            <a:avLst/>
          </a:prstGeom>
          <a:effectLst/>
        </p:spPr>
        <p:txBody>
          <a:bodyPr>
            <a:noAutofit/>
          </a:bodyPr>
          <a:lstStyle>
            <a:lvl1pPr marL="0" indent="0">
              <a:lnSpc>
                <a:spcPct val="80000"/>
              </a:lnSpc>
              <a:buNone/>
              <a:defRPr sz="3600" b="1" i="0" cap="none" spc="-150" baseline="0">
                <a:ln>
                  <a:noFill/>
                </a:ln>
                <a:solidFill>
                  <a:srgbClr val="77BC1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Check List</a:t>
            </a:r>
          </a:p>
        </p:txBody>
      </p:sp>
    </p:spTree>
    <p:extLst>
      <p:ext uri="{BB962C8B-B14F-4D97-AF65-F5344CB8AC3E}">
        <p14:creationId xmlns:p14="http://schemas.microsoft.com/office/powerpoint/2010/main" val="16524809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2C5C6DC-63C9-4839-BBDC-8F4FA772AF3A}" type="datetimeFigureOut">
              <a:rPr lang="en-US"/>
              <a:pPr>
                <a:defRPr/>
              </a:pPr>
              <a:t>10/26/2018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8763306-A70D-4DEC-9653-00CF4B32BB3B}" type="slidenum">
              <a:rPr lang="en-US"/>
              <a:pPr>
                <a:defRPr/>
              </a:pPr>
              <a:t>‹#›</a:t>
            </a:fld>
            <a:endParaRPr lang="en-US"/>
          </a:p>
        </p:txBody>
      </p:sp>
    </p:spTree>
    <p:extLst>
      <p:ext uri="{BB962C8B-B14F-4D97-AF65-F5344CB8AC3E}">
        <p14:creationId xmlns:p14="http://schemas.microsoft.com/office/powerpoint/2010/main" val="12449425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97DF3FA-14A3-4741-BE77-E243F65E400D}" type="datetimeFigureOut">
              <a:rPr lang="en-US"/>
              <a:pPr>
                <a:defRPr/>
              </a:pPr>
              <a:t>10/26/2018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898D1C7-EE70-4600-8A67-54342D5D2741}" type="slidenum">
              <a:rPr lang="en-US"/>
              <a:pPr>
                <a:defRPr/>
              </a:pPr>
              <a:t>‹#›</a:t>
            </a:fld>
            <a:endParaRPr lang="en-US"/>
          </a:p>
        </p:txBody>
      </p:sp>
    </p:spTree>
    <p:extLst>
      <p:ext uri="{BB962C8B-B14F-4D97-AF65-F5344CB8AC3E}">
        <p14:creationId xmlns:p14="http://schemas.microsoft.com/office/powerpoint/2010/main" val="224701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A6F1332-7159-43BA-9867-BD2541AD8310}" type="datetimeFigureOut">
              <a:rPr lang="en-US"/>
              <a:pPr>
                <a:defRPr/>
              </a:pPr>
              <a:t>10/26/2018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3C4E9EE-F68D-4469-9B98-894D947B3240}" type="slidenum">
              <a:rPr lang="en-US"/>
              <a:pPr>
                <a:defRPr/>
              </a:pPr>
              <a:t>‹#›</a:t>
            </a:fld>
            <a:endParaRPr lang="en-US"/>
          </a:p>
        </p:txBody>
      </p:sp>
    </p:spTree>
    <p:extLst>
      <p:ext uri="{BB962C8B-B14F-4D97-AF65-F5344CB8AC3E}">
        <p14:creationId xmlns:p14="http://schemas.microsoft.com/office/powerpoint/2010/main" val="3911878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83306F3-5617-4767-9E5B-194C85A0C583}" type="datetimeFigureOut">
              <a:rPr lang="en-US"/>
              <a:pPr>
                <a:defRPr/>
              </a:pPr>
              <a:t>10/26/2018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743BA78-5334-4E58-BFD2-5B103DBB0F60}" type="slidenum">
              <a:rPr lang="en-US"/>
              <a:pPr>
                <a:defRPr/>
              </a:pPr>
              <a:t>‹#›</a:t>
            </a:fld>
            <a:endParaRPr lang="en-US"/>
          </a:p>
        </p:txBody>
      </p:sp>
    </p:spTree>
    <p:extLst>
      <p:ext uri="{BB962C8B-B14F-4D97-AF65-F5344CB8AC3E}">
        <p14:creationId xmlns:p14="http://schemas.microsoft.com/office/powerpoint/2010/main" val="2916834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8EB1C20-7A9E-41A9-962C-9D5930E18526}" type="datetimeFigureOut">
              <a:rPr lang="en-US"/>
              <a:pPr>
                <a:defRPr/>
              </a:pPr>
              <a:t>10/26/2018</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ECA1AC7-0D06-4205-B6C1-D62917ECC24E}" type="slidenum">
              <a:rPr lang="en-US"/>
              <a:pPr>
                <a:defRPr/>
              </a:pPr>
              <a:t>‹#›</a:t>
            </a:fld>
            <a:endParaRPr lang="en-US"/>
          </a:p>
        </p:txBody>
      </p:sp>
    </p:spTree>
    <p:extLst>
      <p:ext uri="{BB962C8B-B14F-4D97-AF65-F5344CB8AC3E}">
        <p14:creationId xmlns:p14="http://schemas.microsoft.com/office/powerpoint/2010/main" val="1630611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F877895-F10A-4607-9C62-75478F084535}" type="datetimeFigureOut">
              <a:rPr lang="en-US"/>
              <a:pPr>
                <a:defRPr/>
              </a:pPr>
              <a:t>10/26/2018</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6D362FD-3E50-4BA8-81D7-789F93592092}" type="slidenum">
              <a:rPr lang="en-US"/>
              <a:pPr>
                <a:defRPr/>
              </a:pPr>
              <a:t>‹#›</a:t>
            </a:fld>
            <a:endParaRPr lang="en-US"/>
          </a:p>
        </p:txBody>
      </p:sp>
    </p:spTree>
    <p:extLst>
      <p:ext uri="{BB962C8B-B14F-4D97-AF65-F5344CB8AC3E}">
        <p14:creationId xmlns:p14="http://schemas.microsoft.com/office/powerpoint/2010/main" val="1878676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AE01D55-FCF8-49DB-A5E1-0177957C3C52}" type="datetimeFigureOut">
              <a:rPr lang="en-US"/>
              <a:pPr>
                <a:defRPr/>
              </a:pPr>
              <a:t>10/26/2018</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A5415F7-48C2-48E9-9659-4206890F1B94}" type="slidenum">
              <a:rPr lang="en-US"/>
              <a:pPr>
                <a:defRPr/>
              </a:pPr>
              <a:t>‹#›</a:t>
            </a:fld>
            <a:endParaRPr lang="en-US"/>
          </a:p>
        </p:txBody>
      </p:sp>
    </p:spTree>
    <p:extLst>
      <p:ext uri="{BB962C8B-B14F-4D97-AF65-F5344CB8AC3E}">
        <p14:creationId xmlns:p14="http://schemas.microsoft.com/office/powerpoint/2010/main" val="42404008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1081751-02E5-4561-B9D3-03AB92EA8D84}" type="datetimeFigureOut">
              <a:rPr lang="en-US"/>
              <a:pPr>
                <a:defRPr/>
              </a:pPr>
              <a:t>10/26/2018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F1AA0FB-808B-4608-AD14-3365DE647661}" type="slidenum">
              <a:rPr lang="en-US"/>
              <a:pPr>
                <a:defRPr/>
              </a:pPr>
              <a:t>‹#›</a:t>
            </a:fld>
            <a:endParaRPr lang="en-US"/>
          </a:p>
        </p:txBody>
      </p:sp>
    </p:spTree>
    <p:extLst>
      <p:ext uri="{BB962C8B-B14F-4D97-AF65-F5344CB8AC3E}">
        <p14:creationId xmlns:p14="http://schemas.microsoft.com/office/powerpoint/2010/main" val="544230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E782A79-A17F-41B2-9BA3-641B29F3EE72}" type="datetimeFigureOut">
              <a:rPr lang="en-US"/>
              <a:pPr>
                <a:defRPr/>
              </a:pPr>
              <a:t>10/26/2018</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B166DFF-CA99-49C8-A487-BC48ABA9E7C3}" type="slidenum">
              <a:rPr lang="en-US"/>
              <a:pPr>
                <a:defRPr/>
              </a:pPr>
              <a:t>‹#›</a:t>
            </a:fld>
            <a:endParaRPr lang="en-US"/>
          </a:p>
        </p:txBody>
      </p:sp>
    </p:spTree>
    <p:extLst>
      <p:ext uri="{BB962C8B-B14F-4D97-AF65-F5344CB8AC3E}">
        <p14:creationId xmlns:p14="http://schemas.microsoft.com/office/powerpoint/2010/main" val="36411538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4557874-8D82-4634-83B9-F72281DAF818}" type="datetimeFigureOut">
              <a:rPr lang="en-US"/>
              <a:pPr>
                <a:defRPr/>
              </a:pPr>
              <a:t>10/26/2018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8D94E77-E4B1-4108-93D4-D9F7DE5D5F62}" type="slidenum">
              <a:rPr lang="en-US"/>
              <a:pPr>
                <a:defRPr/>
              </a:pPr>
              <a:t>‹#›</a:t>
            </a:fld>
            <a:endParaRPr lang="en-US"/>
          </a:p>
        </p:txBody>
      </p:sp>
    </p:spTree>
    <p:extLst>
      <p:ext uri="{BB962C8B-B14F-4D97-AF65-F5344CB8AC3E}">
        <p14:creationId xmlns:p14="http://schemas.microsoft.com/office/powerpoint/2010/main" val="3839721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ody Paragraph">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457200" y="1506537"/>
            <a:ext cx="8229600" cy="4110771"/>
          </a:xfrm>
          <a:prstGeom prst="rect">
            <a:avLst/>
          </a:prstGeom>
        </p:spPr>
        <p:txBody>
          <a:bodyPr>
            <a:noAutofit/>
          </a:bodyPr>
          <a:lstStyle>
            <a:lvl1pPr marL="0" indent="0">
              <a:lnSpc>
                <a:spcPct val="150000"/>
              </a:lnSpc>
              <a:buClr>
                <a:srgbClr val="F7761F"/>
              </a:buClr>
              <a:buSzPct val="100000"/>
              <a:buFont typeface="Arial"/>
              <a:buNone/>
              <a:defRPr sz="1600" baseline="0">
                <a:solidFill>
                  <a:srgbClr val="41414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a:t>
            </a:r>
          </a:p>
        </p:txBody>
      </p:sp>
      <p:sp>
        <p:nvSpPr>
          <p:cNvPr id="11" name="Text Placeholder 20"/>
          <p:cNvSpPr>
            <a:spLocks noGrp="1"/>
          </p:cNvSpPr>
          <p:nvPr>
            <p:ph type="body" sz="quarter" idx="15" hasCustomPrompt="1"/>
          </p:nvPr>
        </p:nvSpPr>
        <p:spPr>
          <a:xfrm>
            <a:off x="461665" y="707023"/>
            <a:ext cx="5902285" cy="712132"/>
          </a:xfrm>
          <a:prstGeom prst="rect">
            <a:avLst/>
          </a:prstGeom>
          <a:effectLst/>
        </p:spPr>
        <p:txBody>
          <a:bodyPr>
            <a:noAutofit/>
          </a:bodyPr>
          <a:lstStyle>
            <a:lvl1pPr marL="0" indent="0">
              <a:lnSpc>
                <a:spcPct val="80000"/>
              </a:lnSpc>
              <a:buNone/>
              <a:defRPr sz="3600" b="1" i="0" cap="none" spc="-150" baseline="0">
                <a:ln>
                  <a:noFill/>
                </a:ln>
                <a:solidFill>
                  <a:srgbClr val="77BC1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Body Paragraph</a:t>
            </a:r>
          </a:p>
        </p:txBody>
      </p:sp>
    </p:spTree>
    <p:extLst>
      <p:ext uri="{BB962C8B-B14F-4D97-AF65-F5344CB8AC3E}">
        <p14:creationId xmlns:p14="http://schemas.microsoft.com/office/powerpoint/2010/main" val="12178240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B54F121-D996-4CEC-8F3A-9E15EA651107}" type="datetimeFigureOut">
              <a:rPr lang="en-US"/>
              <a:pPr>
                <a:defRPr/>
              </a:pPr>
              <a:t>10/26/2018</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6F15E04-5187-4302-A2E1-977B227F3799}" type="slidenum">
              <a:rPr lang="en-US"/>
              <a:pPr>
                <a:defRPr/>
              </a:pPr>
              <a:t>‹#›</a:t>
            </a:fld>
            <a:endParaRPr lang="en-US"/>
          </a:p>
        </p:txBody>
      </p:sp>
    </p:spTree>
    <p:extLst>
      <p:ext uri="{BB962C8B-B14F-4D97-AF65-F5344CB8AC3E}">
        <p14:creationId xmlns:p14="http://schemas.microsoft.com/office/powerpoint/2010/main" val="3898379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514600" y="533400"/>
            <a:ext cx="5943600" cy="12192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3962400"/>
          </a:xfrm>
        </p:spPr>
        <p:txBody>
          <a:bodyPr rtlCol="0">
            <a:normAutofit/>
          </a:bodyPr>
          <a:lstStyle/>
          <a:p>
            <a:pPr lvl="0"/>
            <a:endParaRPr lang="en-US" noProof="0"/>
          </a:p>
        </p:txBody>
      </p:sp>
    </p:spTree>
    <p:extLst>
      <p:ext uri="{BB962C8B-B14F-4D97-AF65-F5344CB8AC3E}">
        <p14:creationId xmlns:p14="http://schemas.microsoft.com/office/powerpoint/2010/main" val="4814723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ody Paragraph Split">
    <p:spTree>
      <p:nvGrpSpPr>
        <p:cNvPr id="1" name=""/>
        <p:cNvGrpSpPr/>
        <p:nvPr/>
      </p:nvGrpSpPr>
      <p:grpSpPr>
        <a:xfrm>
          <a:off x="0" y="0"/>
          <a:ext cx="0" cy="0"/>
          <a:chOff x="0" y="0"/>
          <a:chExt cx="0" cy="0"/>
        </a:xfrm>
      </p:grpSpPr>
      <p:sp>
        <p:nvSpPr>
          <p:cNvPr id="4" name="Content Placeholder 2"/>
          <p:cNvSpPr>
            <a:spLocks noGrp="1"/>
          </p:cNvSpPr>
          <p:nvPr>
            <p:ph sz="half" idx="1" hasCustomPrompt="1"/>
          </p:nvPr>
        </p:nvSpPr>
        <p:spPr>
          <a:xfrm>
            <a:off x="457200" y="1506539"/>
            <a:ext cx="4038600" cy="4110769"/>
          </a:xfrm>
          <a:prstGeom prst="rect">
            <a:avLst/>
          </a:prstGeom>
        </p:spPr>
        <p:txBody>
          <a:bodyPr>
            <a:noAutofit/>
          </a:bodyPr>
          <a:lstStyle>
            <a:lvl1pPr marL="0" indent="0">
              <a:lnSpc>
                <a:spcPct val="150000"/>
              </a:lnSpc>
              <a:buNone/>
              <a:defRPr sz="1600"/>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5" name="Content Placeholder 3"/>
          <p:cNvSpPr>
            <a:spLocks noGrp="1"/>
          </p:cNvSpPr>
          <p:nvPr>
            <p:ph sz="half" idx="2" hasCustomPrompt="1"/>
          </p:nvPr>
        </p:nvSpPr>
        <p:spPr>
          <a:xfrm>
            <a:off x="4648200" y="1506539"/>
            <a:ext cx="4038600" cy="4110769"/>
          </a:xfrm>
          <a:prstGeom prst="rect">
            <a:avLst/>
          </a:prstGeom>
        </p:spPr>
        <p:txBody>
          <a:bodyPr>
            <a:normAutofit/>
          </a:bodyPr>
          <a:lstStyle>
            <a:lvl1pPr marL="0" indent="0">
              <a:lnSpc>
                <a:spcPct val="150000"/>
              </a:lnSpc>
              <a:buFont typeface="Arial"/>
              <a:buNone/>
              <a:defRPr sz="1600"/>
            </a:lvl1pPr>
            <a:lvl2pPr marL="457200" indent="0">
              <a:buNone/>
              <a:defRPr sz="2400"/>
            </a:lvl2pPr>
            <a:lvl3pPr marL="914400" indent="0">
              <a:buNone/>
              <a:defRPr sz="2000"/>
            </a:lvl3pPr>
            <a:lvl4pPr marL="1371600" indent="0">
              <a:buNone/>
              <a:defRPr sz="1800"/>
            </a:lvl4pPr>
            <a:lvl5pPr marL="1828800" indent="0">
              <a:buNone/>
              <a:defRPr sz="1800"/>
            </a:lvl5pPr>
            <a:lvl6pPr>
              <a:defRPr sz="1800"/>
            </a:lvl6pPr>
            <a:lvl7pPr>
              <a:defRPr sz="1800"/>
            </a:lvl7pPr>
            <a:lvl8pPr>
              <a:defRPr sz="1800"/>
            </a:lvl8pPr>
            <a:lvl9pPr>
              <a:defRPr sz="1800"/>
            </a:lvl9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adipisicing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5" name="Text Placeholder 20"/>
          <p:cNvSpPr>
            <a:spLocks noGrp="1"/>
          </p:cNvSpPr>
          <p:nvPr>
            <p:ph type="body" sz="quarter" idx="15" hasCustomPrompt="1"/>
          </p:nvPr>
        </p:nvSpPr>
        <p:spPr>
          <a:xfrm>
            <a:off x="461665" y="707023"/>
            <a:ext cx="5902285" cy="712132"/>
          </a:xfrm>
          <a:prstGeom prst="rect">
            <a:avLst/>
          </a:prstGeom>
          <a:effectLst/>
        </p:spPr>
        <p:txBody>
          <a:bodyPr>
            <a:noAutofit/>
          </a:bodyPr>
          <a:lstStyle>
            <a:lvl1pPr marL="0" indent="0">
              <a:lnSpc>
                <a:spcPct val="80000"/>
              </a:lnSpc>
              <a:buNone/>
              <a:defRPr sz="3600" b="1" i="0" cap="none" spc="-150" baseline="0">
                <a:ln>
                  <a:noFill/>
                </a:ln>
                <a:solidFill>
                  <a:srgbClr val="77BC1F"/>
                </a:solidFill>
                <a:effectLst/>
                <a:latin typeface="Arial"/>
                <a:cs typeface="Aria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Body Split Paragraph</a:t>
            </a:r>
          </a:p>
        </p:txBody>
      </p:sp>
    </p:spTree>
    <p:extLst>
      <p:ext uri="{BB962C8B-B14F-4D97-AF65-F5344CB8AC3E}">
        <p14:creationId xmlns:p14="http://schemas.microsoft.com/office/powerpoint/2010/main" val="40493705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image" Target="../media/image13.png"/><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2.jpeg"/><Relationship Id="rId2" Type="http://schemas.openxmlformats.org/officeDocument/2006/relationships/slideLayout" Target="../slideLayouts/slideLayout32.xml"/><Relationship Id="rId16" Type="http://schemas.openxmlformats.org/officeDocument/2006/relationships/theme" Target="../theme/theme3.xml"/><Relationship Id="rId20" Type="http://schemas.openxmlformats.org/officeDocument/2006/relationships/image" Target="../media/image15.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image" Target="../media/image14.png"/><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4.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6.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6.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291201" y="5995211"/>
            <a:ext cx="778184" cy="528208"/>
          </a:xfrm>
          <a:prstGeom prst="rect">
            <a:avLst/>
          </a:prstGeom>
        </p:spPr>
      </p:pic>
      <p:grpSp>
        <p:nvGrpSpPr>
          <p:cNvPr id="7" name="Group 6"/>
          <p:cNvGrpSpPr/>
          <p:nvPr userDrawn="1"/>
        </p:nvGrpSpPr>
        <p:grpSpPr>
          <a:xfrm>
            <a:off x="0" y="68383"/>
            <a:ext cx="9112250" cy="6827520"/>
            <a:chOff x="25019" y="0"/>
            <a:chExt cx="9112250" cy="6827520"/>
          </a:xfrm>
        </p:grpSpPr>
        <p:pic>
          <p:nvPicPr>
            <p:cNvPr id="8" name="Picture 7"/>
            <p:cNvPicPr>
              <a:picLocks/>
            </p:cNvPicPr>
            <p:nvPr userDrawn="1"/>
          </p:nvPicPr>
          <p:blipFill>
            <a:blip r:embed="rId18">
              <a:extLst>
                <a:ext uri="{28A0092B-C50C-407E-A947-70E740481C1C}">
                  <a14:useLocalDpi xmlns:a14="http://schemas.microsoft.com/office/drawing/2010/main" val="0"/>
                </a:ext>
              </a:extLst>
            </a:blip>
            <a:stretch>
              <a:fillRect/>
            </a:stretch>
          </p:blipFill>
          <p:spPr>
            <a:xfrm>
              <a:off x="25019" y="0"/>
              <a:ext cx="9112250" cy="6827520"/>
            </a:xfrm>
            <a:prstGeom prst="rect">
              <a:avLst/>
            </a:prstGeom>
          </p:spPr>
        </p:pic>
        <p:pic>
          <p:nvPicPr>
            <p:cNvPr id="9" name="Picture 8"/>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291201" y="5926828"/>
              <a:ext cx="778184" cy="528208"/>
            </a:xfrm>
            <a:prstGeom prst="rect">
              <a:avLst/>
            </a:prstGeom>
          </p:spPr>
        </p:pic>
      </p:grpSp>
    </p:spTree>
    <p:extLst>
      <p:ext uri="{BB962C8B-B14F-4D97-AF65-F5344CB8AC3E}">
        <p14:creationId xmlns:p14="http://schemas.microsoft.com/office/powerpoint/2010/main" val="115801292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4461" r:id="rId12"/>
    <p:sldLayoutId id="2147484462" r:id="rId13"/>
    <p:sldLayoutId id="2147484465" r:id="rId14"/>
    <p:sldLayoutId id="2147484466" r:id="rId15"/>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457200" rtl="0" eaLnBrk="1" latinLnBrk="0" hangingPunct="1">
        <a:spcBef>
          <a:spcPct val="0"/>
        </a:spcBef>
        <a:buNone/>
        <a:defRPr sz="4000" b="1" i="0" kern="1200">
          <a:solidFill>
            <a:srgbClr val="414141"/>
          </a:solidFill>
          <a:latin typeface="+mj-lt"/>
          <a:ea typeface="+mj-ea"/>
          <a:cs typeface="Gotham-Bold"/>
        </a:defRPr>
      </a:lvl1pPr>
    </p:titleStyle>
    <p:bodyStyle>
      <a:lvl1pPr marL="342900" indent="-342900" algn="l" defTabSz="457200" rtl="0" eaLnBrk="1" latinLnBrk="0" hangingPunct="1">
        <a:spcBef>
          <a:spcPct val="20000"/>
        </a:spcBef>
        <a:buFont typeface="Arial"/>
        <a:buChar char="•"/>
        <a:defRPr sz="3200" b="0" i="0" kern="1200">
          <a:solidFill>
            <a:srgbClr val="414141"/>
          </a:solidFill>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414141"/>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41414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41414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4141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FC3CE-68FD-40B6-812B-70CF791F661C}" type="datetimeFigureOut">
              <a:rPr lang="en-US" smtClean="0">
                <a:solidFill>
                  <a:prstClr val="black">
                    <a:tint val="75000"/>
                  </a:prstClr>
                </a:solidFill>
              </a:rPr>
              <a:pPr/>
              <a:t>10/26/2018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D1C00-8FA9-4EE3-A293-0D909F0708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87624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4463" r:id="rId12"/>
    <p:sldLayoutId id="2147484467" r:id="rId13"/>
    <p:sldLayoutId id="2147484469" r:id="rId14"/>
    <p:sldLayoutId id="2147484470" r:id="rId15"/>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91" name="Rectangle 2"/>
          <p:cNvSpPr>
            <a:spLocks/>
          </p:cNvSpPr>
          <p:nvPr/>
        </p:nvSpPr>
        <p:spPr bwMode="auto">
          <a:xfrm>
            <a:off x="0" y="928688"/>
            <a:ext cx="9144000" cy="5205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defRPr/>
            </a:pPr>
            <a:endParaRPr lang="en-US" altLang="en-US" sz="3000">
              <a:solidFill>
                <a:srgbClr val="000000"/>
              </a:solidFill>
              <a:latin typeface="Gill Sans"/>
              <a:ea typeface="ヒラギノ角ゴ ProN W3"/>
              <a:cs typeface="ヒラギノ角ゴ ProN W3"/>
              <a:sym typeface="Gill Sans"/>
            </a:endParaRPr>
          </a:p>
        </p:txBody>
      </p:sp>
      <p:pic>
        <p:nvPicPr>
          <p:cNvPr id="14340" name="Picture 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635875" y="6303963"/>
            <a:ext cx="127476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1" name="Text Placeholder 2"/>
          <p:cNvSpPr>
            <a:spLocks noGrp="1"/>
          </p:cNvSpPr>
          <p:nvPr>
            <p:ph type="body" idx="1"/>
          </p:nvPr>
        </p:nvSpPr>
        <p:spPr bwMode="auto">
          <a:xfrm>
            <a:off x="468313" y="1179513"/>
            <a:ext cx="8228012"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88" tIns="32144" rIns="64288" bIns="321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4342" name="Picture 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5750" y="5875338"/>
            <a:ext cx="10191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4343"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14375" y="6402388"/>
            <a:ext cx="1362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344" name="Title Placeholder 11"/>
          <p:cNvSpPr>
            <a:spLocks noGrp="1"/>
          </p:cNvSpPr>
          <p:nvPr>
            <p:ph type="title"/>
          </p:nvPr>
        </p:nvSpPr>
        <p:spPr bwMode="auto">
          <a:xfrm>
            <a:off x="457200" y="220663"/>
            <a:ext cx="8229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4288" tIns="32144" rIns="64288" bIns="32144" numCol="1" anchor="ctr" anchorCtr="0" compatLnSpc="1">
            <a:prstTxWarp prst="textNoShape">
              <a:avLst/>
            </a:prstTxWarp>
          </a:bodyPr>
          <a:lstStyle/>
          <a:p>
            <a:pPr lvl="0"/>
            <a:r>
              <a:rPr lang="en-US" altLang="en-US">
                <a:sym typeface="Gotham Light"/>
              </a:rPr>
              <a:t>Click to edit Master title style</a:t>
            </a:r>
          </a:p>
        </p:txBody>
      </p:sp>
    </p:spTree>
    <p:extLst>
      <p:ext uri="{BB962C8B-B14F-4D97-AF65-F5344CB8AC3E}">
        <p14:creationId xmlns:p14="http://schemas.microsoft.com/office/powerpoint/2010/main" val="263219392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30" r:id="rId10"/>
    <p:sldLayoutId id="2147483731" r:id="rId11"/>
    <p:sldLayoutId id="2147483732" r:id="rId12"/>
    <p:sldLayoutId id="2147483733" r:id="rId13"/>
    <p:sldLayoutId id="2147483736" r:id="rId14"/>
    <p:sldLayoutId id="2147483740" r:id="rId15"/>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rtl="0" eaLnBrk="0" fontAlgn="base" hangingPunct="0">
        <a:spcBef>
          <a:spcPct val="0"/>
        </a:spcBef>
        <a:spcAft>
          <a:spcPct val="0"/>
        </a:spcAft>
        <a:defRPr lang="en-US" sz="3400" kern="1200">
          <a:solidFill>
            <a:srgbClr val="1CA4DF"/>
          </a:solidFill>
          <a:latin typeface="Gotham Light" pitchFamily="50" charset="0"/>
          <a:ea typeface="Gotham Light" charset="0"/>
          <a:cs typeface="Gotham Light" pitchFamily="50" charset="0"/>
          <a:sym typeface="Gotham Light"/>
        </a:defRPr>
      </a:lvl1pPr>
      <a:lvl2pPr algn="l" rtl="0" eaLnBrk="0" fontAlgn="base" hangingPunct="0">
        <a:spcBef>
          <a:spcPct val="0"/>
        </a:spcBef>
        <a:spcAft>
          <a:spcPct val="0"/>
        </a:spcAft>
        <a:defRPr sz="3400">
          <a:solidFill>
            <a:srgbClr val="1CA4DF"/>
          </a:solidFill>
          <a:latin typeface="Gotham Light" charset="0"/>
          <a:ea typeface="Gotham Light" charset="0"/>
          <a:cs typeface="Gotham Light" charset="0"/>
          <a:sym typeface="Gotham Light"/>
        </a:defRPr>
      </a:lvl2pPr>
      <a:lvl3pPr algn="l" rtl="0" eaLnBrk="0" fontAlgn="base" hangingPunct="0">
        <a:spcBef>
          <a:spcPct val="0"/>
        </a:spcBef>
        <a:spcAft>
          <a:spcPct val="0"/>
        </a:spcAft>
        <a:defRPr sz="3400">
          <a:solidFill>
            <a:srgbClr val="1CA4DF"/>
          </a:solidFill>
          <a:latin typeface="Gotham Light" charset="0"/>
          <a:ea typeface="Gotham Light" charset="0"/>
          <a:cs typeface="Gotham Light" charset="0"/>
          <a:sym typeface="Gotham Light"/>
        </a:defRPr>
      </a:lvl3pPr>
      <a:lvl4pPr algn="l" rtl="0" eaLnBrk="0" fontAlgn="base" hangingPunct="0">
        <a:spcBef>
          <a:spcPct val="0"/>
        </a:spcBef>
        <a:spcAft>
          <a:spcPct val="0"/>
        </a:spcAft>
        <a:defRPr sz="3400">
          <a:solidFill>
            <a:srgbClr val="1CA4DF"/>
          </a:solidFill>
          <a:latin typeface="Gotham Light" charset="0"/>
          <a:ea typeface="Gotham Light" charset="0"/>
          <a:cs typeface="Gotham Light" charset="0"/>
          <a:sym typeface="Gotham Light"/>
        </a:defRPr>
      </a:lvl4pPr>
      <a:lvl5pPr algn="l" rtl="0" eaLnBrk="0" fontAlgn="base" hangingPunct="0">
        <a:spcBef>
          <a:spcPct val="0"/>
        </a:spcBef>
        <a:spcAft>
          <a:spcPct val="0"/>
        </a:spcAft>
        <a:defRPr sz="3400">
          <a:solidFill>
            <a:srgbClr val="1CA4DF"/>
          </a:solidFill>
          <a:latin typeface="Gotham Light" charset="0"/>
          <a:ea typeface="Gotham Light" charset="0"/>
          <a:cs typeface="Gotham Light" charset="0"/>
          <a:sym typeface="Gotham Light"/>
        </a:defRPr>
      </a:lvl5pPr>
      <a:lvl6pPr marL="321440" algn="l" rtl="0" fontAlgn="base">
        <a:spcBef>
          <a:spcPct val="0"/>
        </a:spcBef>
        <a:spcAft>
          <a:spcPct val="0"/>
        </a:spcAft>
        <a:defRPr sz="3400">
          <a:solidFill>
            <a:srgbClr val="1CA4DF"/>
          </a:solidFill>
          <a:latin typeface="Gotham Light" charset="0"/>
          <a:ea typeface="Gotham Light" charset="0"/>
          <a:cs typeface="Gotham Light" charset="0"/>
          <a:sym typeface="Gotham Light" charset="0"/>
        </a:defRPr>
      </a:lvl6pPr>
      <a:lvl7pPr marL="642882" algn="l" rtl="0" fontAlgn="base">
        <a:spcBef>
          <a:spcPct val="0"/>
        </a:spcBef>
        <a:spcAft>
          <a:spcPct val="0"/>
        </a:spcAft>
        <a:defRPr sz="3400">
          <a:solidFill>
            <a:srgbClr val="1CA4DF"/>
          </a:solidFill>
          <a:latin typeface="Gotham Light" charset="0"/>
          <a:ea typeface="Gotham Light" charset="0"/>
          <a:cs typeface="Gotham Light" charset="0"/>
          <a:sym typeface="Gotham Light" charset="0"/>
        </a:defRPr>
      </a:lvl7pPr>
      <a:lvl8pPr marL="964323" algn="l" rtl="0" fontAlgn="base">
        <a:spcBef>
          <a:spcPct val="0"/>
        </a:spcBef>
        <a:spcAft>
          <a:spcPct val="0"/>
        </a:spcAft>
        <a:defRPr sz="3400">
          <a:solidFill>
            <a:srgbClr val="1CA4DF"/>
          </a:solidFill>
          <a:latin typeface="Gotham Light" charset="0"/>
          <a:ea typeface="Gotham Light" charset="0"/>
          <a:cs typeface="Gotham Light" charset="0"/>
          <a:sym typeface="Gotham Light" charset="0"/>
        </a:defRPr>
      </a:lvl8pPr>
      <a:lvl9pPr marL="1285763" algn="l" rtl="0" fontAlgn="base">
        <a:spcBef>
          <a:spcPct val="0"/>
        </a:spcBef>
        <a:spcAft>
          <a:spcPct val="0"/>
        </a:spcAft>
        <a:defRPr sz="3400">
          <a:solidFill>
            <a:srgbClr val="1CA4DF"/>
          </a:solidFill>
          <a:latin typeface="Gotham Light" charset="0"/>
          <a:ea typeface="Gotham Light" charset="0"/>
          <a:cs typeface="Gotham Light" charset="0"/>
          <a:sym typeface="Gotham Light" charset="0"/>
        </a:defRPr>
      </a:lvl9pPr>
    </p:titleStyle>
    <p:bodyStyle>
      <a:lvl1pPr marL="239713" indent="-239713" algn="l" rtl="0" eaLnBrk="0" fontAlgn="base" hangingPunct="0">
        <a:spcBef>
          <a:spcPct val="20000"/>
        </a:spcBef>
        <a:spcAft>
          <a:spcPct val="0"/>
        </a:spcAft>
        <a:buClr>
          <a:schemeClr val="tx2"/>
        </a:buClr>
        <a:buFont typeface="Arial" pitchFamily="34" charset="0"/>
        <a:buChar char="•"/>
        <a:defRPr sz="2200" kern="1200">
          <a:solidFill>
            <a:schemeClr val="tx1"/>
          </a:solidFill>
          <a:latin typeface="Gotham Book" pitchFamily="50" charset="0"/>
          <a:ea typeface="Gotham Book" charset="0"/>
          <a:cs typeface="Gotham Book" pitchFamily="50" charset="0"/>
        </a:defRPr>
      </a:lvl1pPr>
      <a:lvl2pPr marL="522288" indent="-200025" algn="l" rtl="0" eaLnBrk="0" fontAlgn="base" hangingPunct="0">
        <a:spcBef>
          <a:spcPct val="20000"/>
        </a:spcBef>
        <a:spcAft>
          <a:spcPct val="0"/>
        </a:spcAft>
        <a:buFont typeface="Arial" pitchFamily="34" charset="0"/>
        <a:buChar char="–"/>
        <a:defRPr sz="2000" kern="1200">
          <a:solidFill>
            <a:schemeClr val="tx1"/>
          </a:solidFill>
          <a:latin typeface="Gotham Book" pitchFamily="50" charset="0"/>
          <a:ea typeface="Gotham Book" charset="0"/>
          <a:cs typeface="Gotham Book" pitchFamily="50" charset="0"/>
        </a:defRPr>
      </a:lvl2pPr>
      <a:lvl3pPr marL="803275" indent="-160338" algn="l" rtl="0" eaLnBrk="0" fontAlgn="base" hangingPunct="0">
        <a:spcBef>
          <a:spcPct val="20000"/>
        </a:spcBef>
        <a:spcAft>
          <a:spcPct val="0"/>
        </a:spcAft>
        <a:buFont typeface="Arial" pitchFamily="34" charset="0"/>
        <a:buChar char="•"/>
        <a:defRPr sz="1700" kern="1200">
          <a:solidFill>
            <a:schemeClr val="tx1"/>
          </a:solidFill>
          <a:latin typeface="Gotham Book" pitchFamily="50" charset="0"/>
          <a:ea typeface="Gotham Book" charset="0"/>
          <a:cs typeface="Gotham Book" pitchFamily="50" charset="0"/>
        </a:defRPr>
      </a:lvl3pPr>
      <a:lvl4pPr marL="1123950" indent="-160338" algn="l" rtl="0" eaLnBrk="0" fontAlgn="base" hangingPunct="0">
        <a:spcBef>
          <a:spcPct val="20000"/>
        </a:spcBef>
        <a:spcAft>
          <a:spcPct val="0"/>
        </a:spcAft>
        <a:buFont typeface="Arial" pitchFamily="34" charset="0"/>
        <a:buChar char="–"/>
        <a:defRPr sz="1400" kern="1200">
          <a:solidFill>
            <a:schemeClr val="tx1"/>
          </a:solidFill>
          <a:latin typeface="Gotham Book" pitchFamily="50" charset="0"/>
          <a:ea typeface="Gotham Book" charset="0"/>
          <a:cs typeface="Gotham Book" pitchFamily="50" charset="0"/>
        </a:defRPr>
      </a:lvl4pPr>
      <a:lvl5pPr marL="1446213" indent="-160338" algn="l" rtl="0" eaLnBrk="0" fontAlgn="base" hangingPunct="0">
        <a:spcBef>
          <a:spcPct val="20000"/>
        </a:spcBef>
        <a:spcAft>
          <a:spcPct val="0"/>
        </a:spcAft>
        <a:buFont typeface="Arial" pitchFamily="34" charset="0"/>
        <a:buChar char="»"/>
        <a:defRPr sz="1400" kern="1200">
          <a:solidFill>
            <a:schemeClr val="tx1"/>
          </a:solidFill>
          <a:latin typeface="Gotham Book" pitchFamily="50" charset="0"/>
          <a:ea typeface="Gotham Book" charset="0"/>
          <a:cs typeface="Gotham Book" pitchFamily="50" charset="0"/>
        </a:defRPr>
      </a:lvl5pPr>
      <a:lvl6pPr marL="1767925" indent="-160721" algn="l" defTabSz="642882" rtl="0" eaLnBrk="1" latinLnBrk="0" hangingPunct="1">
        <a:spcBef>
          <a:spcPct val="20000"/>
        </a:spcBef>
        <a:buFont typeface="Arial" pitchFamily="34" charset="0"/>
        <a:buChar char="•"/>
        <a:defRPr sz="1400" kern="1200">
          <a:solidFill>
            <a:schemeClr val="tx1"/>
          </a:solidFill>
          <a:latin typeface="+mn-lt"/>
          <a:ea typeface="+mn-ea"/>
          <a:cs typeface="+mn-cs"/>
        </a:defRPr>
      </a:lvl6pPr>
      <a:lvl7pPr marL="2089366" indent="-160721" algn="l" defTabSz="642882"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2410807" indent="-160721" algn="l" defTabSz="642882"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2732247" indent="-160721" algn="l" defTabSz="642882" rtl="0" eaLnBrk="1" latinLnBrk="0" hangingPunct="1">
        <a:spcBef>
          <a:spcPct val="20000"/>
        </a:spcBef>
        <a:buFont typeface="Arial" pitchFamily="34" charset="0"/>
        <a:buChar char="•"/>
        <a:defRPr sz="1400" kern="1200">
          <a:solidFill>
            <a:schemeClr val="tx1"/>
          </a:solidFill>
          <a:latin typeface="+mn-lt"/>
          <a:ea typeface="+mn-ea"/>
          <a:cs typeface="+mn-cs"/>
        </a:defRPr>
      </a:lvl9pPr>
    </p:bodyStyle>
    <p:otherStyle>
      <a:defPPr>
        <a:defRPr lang="en-US"/>
      </a:defPPr>
      <a:lvl1pPr marL="0" algn="l" defTabSz="642882" rtl="0" eaLnBrk="1" latinLnBrk="0" hangingPunct="1">
        <a:defRPr sz="1300" kern="1200">
          <a:solidFill>
            <a:schemeClr val="tx1"/>
          </a:solidFill>
          <a:latin typeface="+mn-lt"/>
          <a:ea typeface="+mn-ea"/>
          <a:cs typeface="+mn-cs"/>
        </a:defRPr>
      </a:lvl1pPr>
      <a:lvl2pPr marL="321440" algn="l" defTabSz="642882" rtl="0" eaLnBrk="1" latinLnBrk="0" hangingPunct="1">
        <a:defRPr sz="1300" kern="1200">
          <a:solidFill>
            <a:schemeClr val="tx1"/>
          </a:solidFill>
          <a:latin typeface="+mn-lt"/>
          <a:ea typeface="+mn-ea"/>
          <a:cs typeface="+mn-cs"/>
        </a:defRPr>
      </a:lvl2pPr>
      <a:lvl3pPr marL="642882" algn="l" defTabSz="642882" rtl="0" eaLnBrk="1" latinLnBrk="0" hangingPunct="1">
        <a:defRPr sz="1300" kern="1200">
          <a:solidFill>
            <a:schemeClr val="tx1"/>
          </a:solidFill>
          <a:latin typeface="+mn-lt"/>
          <a:ea typeface="+mn-ea"/>
          <a:cs typeface="+mn-cs"/>
        </a:defRPr>
      </a:lvl3pPr>
      <a:lvl4pPr marL="964323" algn="l" defTabSz="642882" rtl="0" eaLnBrk="1" latinLnBrk="0" hangingPunct="1">
        <a:defRPr sz="1300" kern="1200">
          <a:solidFill>
            <a:schemeClr val="tx1"/>
          </a:solidFill>
          <a:latin typeface="+mn-lt"/>
          <a:ea typeface="+mn-ea"/>
          <a:cs typeface="+mn-cs"/>
        </a:defRPr>
      </a:lvl4pPr>
      <a:lvl5pPr marL="1285763" algn="l" defTabSz="642882" rtl="0" eaLnBrk="1" latinLnBrk="0" hangingPunct="1">
        <a:defRPr sz="1300" kern="1200">
          <a:solidFill>
            <a:schemeClr val="tx1"/>
          </a:solidFill>
          <a:latin typeface="+mn-lt"/>
          <a:ea typeface="+mn-ea"/>
          <a:cs typeface="+mn-cs"/>
        </a:defRPr>
      </a:lvl5pPr>
      <a:lvl6pPr marL="1607205" algn="l" defTabSz="642882" rtl="0" eaLnBrk="1" latinLnBrk="0" hangingPunct="1">
        <a:defRPr sz="1300" kern="1200">
          <a:solidFill>
            <a:schemeClr val="tx1"/>
          </a:solidFill>
          <a:latin typeface="+mn-lt"/>
          <a:ea typeface="+mn-ea"/>
          <a:cs typeface="+mn-cs"/>
        </a:defRPr>
      </a:lvl6pPr>
      <a:lvl7pPr marL="1928645" algn="l" defTabSz="642882" rtl="0" eaLnBrk="1" latinLnBrk="0" hangingPunct="1">
        <a:defRPr sz="1300" kern="1200">
          <a:solidFill>
            <a:schemeClr val="tx1"/>
          </a:solidFill>
          <a:latin typeface="+mn-lt"/>
          <a:ea typeface="+mn-ea"/>
          <a:cs typeface="+mn-cs"/>
        </a:defRPr>
      </a:lvl7pPr>
      <a:lvl8pPr marL="2250086" algn="l" defTabSz="642882" rtl="0" eaLnBrk="1" latinLnBrk="0" hangingPunct="1">
        <a:defRPr sz="1300" kern="1200">
          <a:solidFill>
            <a:schemeClr val="tx1"/>
          </a:solidFill>
          <a:latin typeface="+mn-lt"/>
          <a:ea typeface="+mn-ea"/>
          <a:cs typeface="+mn-cs"/>
        </a:defRPr>
      </a:lvl8pPr>
      <a:lvl9pPr marL="2571527" algn="l" defTabSz="642882" rtl="0" eaLnBrk="1" latinLnBrk="0" hangingPunct="1">
        <a:defRPr sz="13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14800" y="5671071"/>
            <a:ext cx="5029200" cy="118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flipV="1">
            <a:off x="0" y="0"/>
            <a:ext cx="5029200" cy="1186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4651317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rgbClr val="0077C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6688"/>
            <a:ext cx="9144000" cy="4445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7" name="Rectangle 6"/>
          <p:cNvSpPr/>
          <p:nvPr/>
        </p:nvSpPr>
        <p:spPr bwMode="ltGray">
          <a:xfrm>
            <a:off x="0" y="0"/>
            <a:ext cx="9144000" cy="143351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800" dirty="0">
              <a:solidFill>
                <a:prstClr val="white"/>
              </a:solidFill>
            </a:endParaRPr>
          </a:p>
        </p:txBody>
      </p:sp>
      <p:sp>
        <p:nvSpPr>
          <p:cNvPr id="2" name="Title Placeholder 1"/>
          <p:cNvSpPr>
            <a:spLocks noGrp="1"/>
          </p:cNvSpPr>
          <p:nvPr>
            <p:ph type="title"/>
          </p:nvPr>
        </p:nvSpPr>
        <p:spPr>
          <a:xfrm>
            <a:off x="457200" y="152400"/>
            <a:ext cx="8229600" cy="1250950"/>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lang="en-US"/>
              <a:t>Click to edit Master title style</a:t>
            </a:r>
          </a:p>
        </p:txBody>
      </p:sp>
      <p:sp>
        <p:nvSpPr>
          <p:cNvPr id="6149" name="Text Placeholder 2"/>
          <p:cNvSpPr>
            <a:spLocks noGrp="1"/>
          </p:cNvSpPr>
          <p:nvPr>
            <p:ph type="body" idx="1"/>
          </p:nvPr>
        </p:nvSpPr>
        <p:spPr bwMode="auto">
          <a:xfrm>
            <a:off x="457200" y="1774825"/>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477000"/>
            <a:ext cx="2133600" cy="274638"/>
          </a:xfrm>
          <a:prstGeom prst="rect">
            <a:avLst/>
          </a:prstGeom>
        </p:spPr>
        <p:txBody>
          <a:bodyPr vert="horz" lIns="109728" rIns="45720" bIns="0" rtlCol="0" anchor="b"/>
          <a:lstStyle>
            <a:lvl1pPr algn="l" eaLnBrk="1" latinLnBrk="0" hangingPunct="1">
              <a:defRPr kumimoji="0" sz="1200">
                <a:solidFill>
                  <a:prstClr val="black">
                    <a:tint val="95000"/>
                  </a:prstClr>
                </a:solidFill>
                <a:cs typeface="+mn-cs"/>
              </a:defRPr>
            </a:lvl1pPr>
            <a:extLst/>
          </a:lstStyle>
          <a:p>
            <a:pPr fontAlgn="base">
              <a:spcBef>
                <a:spcPct val="0"/>
              </a:spcBef>
              <a:spcAft>
                <a:spcPct val="0"/>
              </a:spcAft>
              <a:defRPr/>
            </a:pPr>
            <a:endParaRPr lang="en-US">
              <a:latin typeface="Times New Roman" pitchFamily="18" charset="0"/>
            </a:endParaRPr>
          </a:p>
        </p:txBody>
      </p:sp>
      <p:sp>
        <p:nvSpPr>
          <p:cNvPr id="5" name="Footer Placeholder 4"/>
          <p:cNvSpPr>
            <a:spLocks noGrp="1"/>
          </p:cNvSpPr>
          <p:nvPr>
            <p:ph type="ftr" sz="quarter" idx="3"/>
          </p:nvPr>
        </p:nvSpPr>
        <p:spPr>
          <a:xfrm>
            <a:off x="2640013" y="6477000"/>
            <a:ext cx="5508625" cy="274638"/>
          </a:xfrm>
          <a:prstGeom prst="rect">
            <a:avLst/>
          </a:prstGeom>
        </p:spPr>
        <p:txBody>
          <a:bodyPr vert="horz" lIns="45720" rIns="45720" bIns="0" rtlCol="0" anchor="b"/>
          <a:lstStyle>
            <a:lvl1pPr algn="l" eaLnBrk="1" latinLnBrk="0" hangingPunct="1">
              <a:defRPr kumimoji="0" sz="1200">
                <a:solidFill>
                  <a:prstClr val="black">
                    <a:tint val="95000"/>
                  </a:prstClr>
                </a:solidFill>
                <a:cs typeface="+mn-cs"/>
              </a:defRPr>
            </a:lvl1pPr>
            <a:extLst/>
          </a:lstStyle>
          <a:p>
            <a:pPr fontAlgn="base">
              <a:spcBef>
                <a:spcPct val="0"/>
              </a:spcBef>
              <a:spcAft>
                <a:spcPct val="0"/>
              </a:spcAft>
              <a:defRPr/>
            </a:pPr>
            <a:endParaRPr lang="en-US">
              <a:latin typeface="Times New Roman" pitchFamily="18" charset="0"/>
            </a:endParaRPr>
          </a:p>
        </p:txBody>
      </p:sp>
      <p:sp>
        <p:nvSpPr>
          <p:cNvPr id="6" name="Slide Number Placeholder 5"/>
          <p:cNvSpPr>
            <a:spLocks noGrp="1"/>
          </p:cNvSpPr>
          <p:nvPr>
            <p:ph type="sldNum" sz="quarter" idx="4"/>
          </p:nvPr>
        </p:nvSpPr>
        <p:spPr>
          <a:xfrm>
            <a:off x="8204200" y="6477000"/>
            <a:ext cx="733425" cy="274638"/>
          </a:xfrm>
          <a:prstGeom prst="rect">
            <a:avLst/>
          </a:prstGeom>
        </p:spPr>
        <p:txBody>
          <a:bodyPr vert="horz" bIns="0" rtlCol="0" anchor="b"/>
          <a:lstStyle>
            <a:lvl1pPr algn="r" eaLnBrk="1" latinLnBrk="0" hangingPunct="1">
              <a:defRPr kumimoji="0" sz="1200">
                <a:solidFill>
                  <a:prstClr val="black">
                    <a:tint val="95000"/>
                  </a:prstClr>
                </a:solidFill>
                <a:cs typeface="+mn-cs"/>
              </a:defRPr>
            </a:lvl1pPr>
            <a:extLst/>
          </a:lstStyle>
          <a:p>
            <a:pPr fontAlgn="base">
              <a:spcBef>
                <a:spcPct val="0"/>
              </a:spcBef>
              <a:spcAft>
                <a:spcPct val="0"/>
              </a:spcAft>
              <a:defRPr/>
            </a:pPr>
            <a:fld id="{51EE4973-500C-4BAD-B95A-704018EF0E66}" type="slidenum">
              <a:rPr lang="en-US">
                <a:latin typeface="Times New Roman" pitchFamily="18" charset="0"/>
              </a:rPr>
              <a:pPr fontAlgn="base">
                <a:spcBef>
                  <a:spcPct val="0"/>
                </a:spcBef>
                <a:spcAft>
                  <a:spcPct val="0"/>
                </a:spcAft>
                <a:defRPr/>
              </a:pPr>
              <a:t>‹#›</a:t>
            </a:fld>
            <a:endParaRPr lang="en-US" dirty="0">
              <a:latin typeface="Times New Roman" pitchFamily="18" charset="0"/>
            </a:endParaRPr>
          </a:p>
        </p:txBody>
      </p:sp>
    </p:spTree>
    <p:extLst>
      <p:ext uri="{BB962C8B-B14F-4D97-AF65-F5344CB8AC3E}">
        <p14:creationId xmlns:p14="http://schemas.microsoft.com/office/powerpoint/2010/main" val="392475190"/>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464"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lvl1pPr algn="l" rtl="0" eaLnBrk="0" fontAlgn="base" hangingPunct="0">
        <a:spcBef>
          <a:spcPct val="0"/>
        </a:spcBef>
        <a:spcAft>
          <a:spcPct val="0"/>
        </a:spcAft>
        <a:defRPr sz="4500" b="1" kern="1200">
          <a:solidFill>
            <a:srgbClr val="FFC800"/>
          </a:solidFill>
          <a:latin typeface="+mj-lt"/>
          <a:ea typeface="+mj-ea"/>
          <a:cs typeface="+mj-cs"/>
        </a:defRPr>
      </a:lvl1pPr>
      <a:lvl2pPr algn="l" rtl="0" eaLnBrk="0" fontAlgn="base" hangingPunct="0">
        <a:spcBef>
          <a:spcPct val="0"/>
        </a:spcBef>
        <a:spcAft>
          <a:spcPct val="0"/>
        </a:spcAft>
        <a:defRPr sz="4500" b="1">
          <a:solidFill>
            <a:srgbClr val="FFC800"/>
          </a:solidFill>
          <a:latin typeface="Corbel" pitchFamily="34" charset="0"/>
        </a:defRPr>
      </a:lvl2pPr>
      <a:lvl3pPr algn="l" rtl="0" eaLnBrk="0" fontAlgn="base" hangingPunct="0">
        <a:spcBef>
          <a:spcPct val="0"/>
        </a:spcBef>
        <a:spcAft>
          <a:spcPct val="0"/>
        </a:spcAft>
        <a:defRPr sz="4500" b="1">
          <a:solidFill>
            <a:srgbClr val="FFC800"/>
          </a:solidFill>
          <a:latin typeface="Corbel" pitchFamily="34" charset="0"/>
        </a:defRPr>
      </a:lvl3pPr>
      <a:lvl4pPr algn="l" rtl="0" eaLnBrk="0" fontAlgn="base" hangingPunct="0">
        <a:spcBef>
          <a:spcPct val="0"/>
        </a:spcBef>
        <a:spcAft>
          <a:spcPct val="0"/>
        </a:spcAft>
        <a:defRPr sz="4500" b="1">
          <a:solidFill>
            <a:srgbClr val="FFC800"/>
          </a:solidFill>
          <a:latin typeface="Corbel" pitchFamily="34" charset="0"/>
        </a:defRPr>
      </a:lvl4pPr>
      <a:lvl5pPr algn="l" rtl="0" eaLnBrk="0" fontAlgn="base" hangingPunct="0">
        <a:spcBef>
          <a:spcPct val="0"/>
        </a:spcBef>
        <a:spcAft>
          <a:spcPct val="0"/>
        </a:spcAft>
        <a:defRPr sz="4500" b="1">
          <a:solidFill>
            <a:srgbClr val="FFC800"/>
          </a:solidFill>
          <a:latin typeface="Corbel" pitchFamily="34" charset="0"/>
        </a:defRPr>
      </a:lvl5pPr>
      <a:lvl6pPr marL="457200" algn="l" rtl="0" fontAlgn="base">
        <a:spcBef>
          <a:spcPct val="0"/>
        </a:spcBef>
        <a:spcAft>
          <a:spcPct val="0"/>
        </a:spcAft>
        <a:defRPr sz="4500" b="1">
          <a:solidFill>
            <a:srgbClr val="FFC800"/>
          </a:solidFill>
          <a:latin typeface="Corbel" pitchFamily="34" charset="0"/>
        </a:defRPr>
      </a:lvl6pPr>
      <a:lvl7pPr marL="914400" algn="l" rtl="0" fontAlgn="base">
        <a:spcBef>
          <a:spcPct val="0"/>
        </a:spcBef>
        <a:spcAft>
          <a:spcPct val="0"/>
        </a:spcAft>
        <a:defRPr sz="4500" b="1">
          <a:solidFill>
            <a:srgbClr val="FFC800"/>
          </a:solidFill>
          <a:latin typeface="Corbel" pitchFamily="34" charset="0"/>
        </a:defRPr>
      </a:lvl7pPr>
      <a:lvl8pPr marL="1371600" algn="l" rtl="0" fontAlgn="base">
        <a:spcBef>
          <a:spcPct val="0"/>
        </a:spcBef>
        <a:spcAft>
          <a:spcPct val="0"/>
        </a:spcAft>
        <a:defRPr sz="4500" b="1">
          <a:solidFill>
            <a:srgbClr val="FFC800"/>
          </a:solidFill>
          <a:latin typeface="Corbel" pitchFamily="34" charset="0"/>
        </a:defRPr>
      </a:lvl8pPr>
      <a:lvl9pPr marL="1828800" algn="l" rtl="0" fontAlgn="base">
        <a:spcBef>
          <a:spcPct val="0"/>
        </a:spcBef>
        <a:spcAft>
          <a:spcPct val="0"/>
        </a:spcAft>
        <a:defRPr sz="4500" b="1">
          <a:solidFill>
            <a:srgbClr val="FFC800"/>
          </a:solidFill>
          <a:latin typeface="Corbel" pitchFamily="34" charset="0"/>
        </a:defRPr>
      </a:lvl9pPr>
      <a:extLst/>
    </p:titleStyle>
    <p:bodyStyle>
      <a:lvl1pPr marL="438150" indent="-319088" algn="l" rtl="0" eaLnBrk="0" fontAlgn="base" hangingPunct="0">
        <a:spcBef>
          <a:spcPct val="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730250" indent="-273050" algn="l" rtl="0" eaLnBrk="0" fontAlgn="base" hangingPunct="0">
        <a:spcBef>
          <a:spcPct val="20000"/>
        </a:spcBef>
        <a:spcAft>
          <a:spcPct val="0"/>
        </a:spcAft>
        <a:buClr>
          <a:schemeClr val="accent2"/>
        </a:buClr>
        <a:buSzPct val="90000"/>
        <a:buFont typeface="Wingdings" pitchFamily="2" charset="2"/>
        <a:buChar char=""/>
        <a:defRPr sz="2800" kern="1200">
          <a:solidFill>
            <a:schemeClr val="tx1"/>
          </a:solidFill>
          <a:latin typeface="+mn-lt"/>
          <a:ea typeface="+mn-ea"/>
          <a:cs typeface="+mn-cs"/>
        </a:defRPr>
      </a:lvl2pPr>
      <a:lvl3pPr marL="995363" indent="-228600" algn="l" rtl="0" eaLnBrk="0" fontAlgn="base" hangingPunct="0">
        <a:spcBef>
          <a:spcPct val="20000"/>
        </a:spcBef>
        <a:spcAft>
          <a:spcPct val="0"/>
        </a:spcAft>
        <a:buClr>
          <a:srgbClr val="FFC000"/>
        </a:buClr>
        <a:buFont typeface="Arial" pitchFamily="34" charset="0"/>
        <a:buChar char="▪"/>
        <a:defRPr sz="2400" kern="1200">
          <a:solidFill>
            <a:schemeClr val="tx1"/>
          </a:solidFill>
          <a:latin typeface="+mn-lt"/>
          <a:ea typeface="+mn-ea"/>
          <a:cs typeface="+mn-cs"/>
        </a:defRPr>
      </a:lvl3pPr>
      <a:lvl4pPr marL="1216025" indent="-182563" algn="l" rtl="0" eaLnBrk="0" fontAlgn="base" hangingPunct="0">
        <a:spcBef>
          <a:spcPct val="20000"/>
        </a:spcBef>
        <a:spcAft>
          <a:spcPct val="0"/>
        </a:spcAft>
        <a:buClr>
          <a:srgbClr val="6BB76D"/>
        </a:buClr>
        <a:buFont typeface="Arial" pitchFamily="34" charset="0"/>
        <a:buChar char="▪"/>
        <a:defRPr sz="2000" kern="1200">
          <a:solidFill>
            <a:schemeClr val="tx1"/>
          </a:solidFill>
          <a:latin typeface="+mn-lt"/>
          <a:ea typeface="+mn-ea"/>
          <a:cs typeface="+mn-cs"/>
        </a:defRPr>
      </a:lvl4pPr>
      <a:lvl5pPr marL="1425575" indent="-182563" algn="l" rtl="0" eaLnBrk="0" fontAlgn="base" hangingPunct="0">
        <a:spcBef>
          <a:spcPct val="20000"/>
        </a:spcBef>
        <a:spcAft>
          <a:spcPct val="0"/>
        </a:spcAft>
        <a:buClr>
          <a:srgbClr val="E88651"/>
        </a:buClr>
        <a:buFont typeface="Wingdings 3"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defRPr>
            </a:lvl1pPr>
          </a:lstStyle>
          <a:p>
            <a:pPr>
              <a:defRPr/>
            </a:pPr>
            <a:fld id="{96B9D7FF-71C7-420B-8226-5CD6C39EA079}" type="datetimeFigureOut">
              <a:rPr lang="en-US">
                <a:cs typeface="Arial" pitchFamily="34" charset="0"/>
              </a:rPr>
              <a:pPr>
                <a:defRPr/>
              </a:pPr>
              <a:t>10/26/2018</a:t>
            </a:fld>
            <a:endParaRPr lang="en-US">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271FAD4A-F179-4502-AA6F-AC65A9D18858}" type="slidenum">
              <a:rPr lang="en-US">
                <a:cs typeface="Arial" pitchFamily="34" charset="0"/>
              </a:rPr>
              <a:pPr>
                <a:defRPr/>
              </a:pPr>
              <a:t>‹#›</a:t>
            </a:fld>
            <a:endParaRPr lang="en-US">
              <a:cs typeface="Arial" pitchFamily="34" charset="0"/>
            </a:endParaRPr>
          </a:p>
        </p:txBody>
      </p:sp>
    </p:spTree>
    <p:extLst>
      <p:ext uri="{BB962C8B-B14F-4D97-AF65-F5344CB8AC3E}">
        <p14:creationId xmlns:p14="http://schemas.microsoft.com/office/powerpoint/2010/main" val="3760283176"/>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3.jpg"/><Relationship Id="rId1" Type="http://schemas.openxmlformats.org/officeDocument/2006/relationships/slideLayout" Target="../slideLayouts/slideLayout2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45.svg"/></Relationships>
</file>

<file path=ppt/slides/_rels/slide28.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48.wmf"/></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7.xml"/><Relationship Id="rId5" Type="http://schemas.openxmlformats.org/officeDocument/2006/relationships/image" Target="../media/image53.gif"/><Relationship Id="rId4" Type="http://schemas.openxmlformats.org/officeDocument/2006/relationships/image" Target="../media/image52.sv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1.png"/><Relationship Id="rId1" Type="http://schemas.openxmlformats.org/officeDocument/2006/relationships/slideLayout" Target="../slideLayouts/slideLayout17.xml"/><Relationship Id="rId4" Type="http://schemas.openxmlformats.org/officeDocument/2006/relationships/image" Target="../media/image55.sv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4.xml"/></Relationships>
</file>

<file path=ppt/slides/_rels/slide5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wmf"/><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2.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72.xml.rels><?xml version="1.0" encoding="UTF-8" standalone="yes"?>
<Relationships xmlns="http://schemas.openxmlformats.org/package/2006/relationships"><Relationship Id="rId2" Type="http://schemas.openxmlformats.org/officeDocument/2006/relationships/image" Target="../media/image77.gif"/><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 y="19878"/>
            <a:ext cx="9150626" cy="6867260"/>
          </a:xfrm>
          <a:prstGeom prst="rect">
            <a:avLst/>
          </a:prstGeom>
        </p:spPr>
      </p:pic>
    </p:spTree>
    <p:extLst>
      <p:ext uri="{BB962C8B-B14F-4D97-AF65-F5344CB8AC3E}">
        <p14:creationId xmlns:p14="http://schemas.microsoft.com/office/powerpoint/2010/main" val="4219277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4213653"/>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0" y="1736051"/>
            <a:ext cx="6858000" cy="4955203"/>
          </a:xfrm>
          <a:prstGeom prst="rect">
            <a:avLst/>
          </a:prstGeom>
          <a:noFill/>
        </p:spPr>
        <p:txBody>
          <a:bodyPr wrap="square" rtlCol="0">
            <a:spAutoFit/>
          </a:bodyPr>
          <a:lstStyle/>
          <a:p>
            <a:r>
              <a:rPr lang="en-US" sz="2800" dirty="0">
                <a:latin typeface="+mj-lt"/>
              </a:rPr>
              <a:t>Increase Dollars per Comp Exam</a:t>
            </a:r>
          </a:p>
          <a:p>
            <a:endParaRPr lang="en-US" sz="2800" dirty="0">
              <a:latin typeface="+mj-lt"/>
            </a:endParaRPr>
          </a:p>
          <a:p>
            <a:r>
              <a:rPr lang="en-US" sz="2800" dirty="0">
                <a:latin typeface="+mj-lt"/>
              </a:rPr>
              <a:t>Increase</a:t>
            </a:r>
            <a:r>
              <a:rPr lang="en-US" sz="2800" dirty="0"/>
              <a:t> Capture Rate </a:t>
            </a:r>
            <a:endParaRPr lang="en-US" sz="2800" dirty="0">
              <a:latin typeface="+mj-lt"/>
            </a:endParaRPr>
          </a:p>
          <a:p>
            <a:endParaRPr lang="en-US" sz="2800" dirty="0">
              <a:latin typeface="+mj-lt"/>
            </a:endParaRPr>
          </a:p>
          <a:p>
            <a:r>
              <a:rPr lang="en-US" sz="2800" dirty="0">
                <a:latin typeface="+mj-lt"/>
              </a:rPr>
              <a:t>Increase Multiple Pair Sales</a:t>
            </a:r>
          </a:p>
          <a:p>
            <a:endParaRPr lang="en-US" sz="2800" dirty="0">
              <a:latin typeface="+mj-lt"/>
            </a:endParaRPr>
          </a:p>
          <a:p>
            <a:r>
              <a:rPr lang="en-US" sz="2800" dirty="0">
                <a:latin typeface="+mj-lt"/>
              </a:rPr>
              <a:t>Increase Number of New Patients</a:t>
            </a:r>
          </a:p>
          <a:p>
            <a:endParaRPr lang="en-US" sz="2800" dirty="0">
              <a:latin typeface="+mj-lt"/>
            </a:endParaRPr>
          </a:p>
          <a:p>
            <a:r>
              <a:rPr lang="en-US" sz="2800" dirty="0">
                <a:latin typeface="+mj-lt"/>
              </a:rPr>
              <a:t>Increase </a:t>
            </a:r>
            <a:r>
              <a:rPr lang="en-US" sz="2800" dirty="0"/>
              <a:t>Expense Management</a:t>
            </a:r>
            <a:endParaRPr lang="en-US" sz="2800" dirty="0">
              <a:latin typeface="+mj-lt"/>
            </a:endParaRPr>
          </a:p>
          <a:p>
            <a:endParaRPr lang="en-US" sz="3200" dirty="0">
              <a:latin typeface="+mj-lt"/>
            </a:endParaRPr>
          </a:p>
          <a:p>
            <a:endParaRPr lang="en-US" sz="3200" dirty="0">
              <a:latin typeface="Arial" panose="020B0604020202020204" pitchFamily="34" charset="0"/>
              <a:cs typeface="Arial" panose="020B0604020202020204" pitchFamily="34" charset="0"/>
            </a:endParaRPr>
          </a:p>
        </p:txBody>
      </p:sp>
      <p:pic>
        <p:nvPicPr>
          <p:cNvPr id="10"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161627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247352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3311724"/>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p:cNvSpPr>
            <a:spLocks noGrp="1"/>
          </p:cNvSpPr>
          <p:nvPr>
            <p:ph type="body" sz="quarter" idx="14"/>
          </p:nvPr>
        </p:nvSpPr>
        <p:spPr>
          <a:xfrm>
            <a:off x="533400" y="685800"/>
            <a:ext cx="5902285" cy="712132"/>
          </a:xfrm>
        </p:spPr>
        <p:txBody>
          <a:bodyPr/>
          <a:lstStyle/>
          <a:p>
            <a:r>
              <a:rPr lang="en-US" dirty="0">
                <a:solidFill>
                  <a:schemeClr val="accent1"/>
                </a:solidFill>
                <a:latin typeface="Gotham-Bold"/>
              </a:rPr>
              <a:t>Vital Signs</a:t>
            </a:r>
          </a:p>
        </p:txBody>
      </p:sp>
      <p:pic>
        <p:nvPicPr>
          <p:cNvPr id="15"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72391"/>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1" y="5913783"/>
            <a:ext cx="9256199" cy="1200329"/>
          </a:xfrm>
          <a:prstGeom prst="rect">
            <a:avLst/>
          </a:prstGeom>
          <a:solidFill>
            <a:srgbClr val="FFFF00"/>
          </a:solidFill>
          <a:ln w="19050">
            <a:solidFill>
              <a:schemeClr val="tx2"/>
            </a:solidFill>
          </a:ln>
        </p:spPr>
        <p:txBody>
          <a:bodyPr wrap="square" rtlCol="0">
            <a:spAutoFit/>
          </a:bodyPr>
          <a:lstStyle/>
          <a:p>
            <a:pPr algn="ctr"/>
            <a:r>
              <a:rPr lang="en-US" sz="2400" b="1" dirty="0"/>
              <a:t>If our vital signs aren’t increasing,  increasing we are dying…</a:t>
            </a:r>
          </a:p>
          <a:p>
            <a:pPr algn="ctr"/>
            <a:endParaRPr lang="en-US" sz="2400" b="1" dirty="0"/>
          </a:p>
          <a:p>
            <a:pPr algn="ctr"/>
            <a:endParaRPr lang="en-US" sz="2400" b="1" dirty="0"/>
          </a:p>
        </p:txBody>
      </p:sp>
      <p:sp>
        <p:nvSpPr>
          <p:cNvPr id="4" name="Rectangle 3"/>
          <p:cNvSpPr/>
          <p:nvPr/>
        </p:nvSpPr>
        <p:spPr>
          <a:xfrm>
            <a:off x="1600200" y="1765774"/>
            <a:ext cx="1219200" cy="39789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5375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4213653"/>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0" y="1736051"/>
            <a:ext cx="6858000" cy="4955203"/>
          </a:xfrm>
          <a:prstGeom prst="rect">
            <a:avLst/>
          </a:prstGeom>
          <a:noFill/>
        </p:spPr>
        <p:txBody>
          <a:bodyPr wrap="square" rtlCol="0">
            <a:spAutoFit/>
          </a:bodyPr>
          <a:lstStyle/>
          <a:p>
            <a:r>
              <a:rPr lang="en-US" sz="2800" dirty="0">
                <a:latin typeface="+mj-lt"/>
              </a:rPr>
              <a:t>Increase Dollars per Comp Exam</a:t>
            </a:r>
          </a:p>
          <a:p>
            <a:endParaRPr lang="en-US" sz="2800" dirty="0">
              <a:latin typeface="+mj-lt"/>
            </a:endParaRPr>
          </a:p>
          <a:p>
            <a:r>
              <a:rPr lang="en-US" sz="2800" dirty="0">
                <a:latin typeface="+mj-lt"/>
              </a:rPr>
              <a:t>Increase</a:t>
            </a:r>
            <a:r>
              <a:rPr lang="en-US" sz="2800" dirty="0"/>
              <a:t> Capture Rate </a:t>
            </a:r>
            <a:endParaRPr lang="en-US" sz="2800" dirty="0">
              <a:latin typeface="+mj-lt"/>
            </a:endParaRPr>
          </a:p>
          <a:p>
            <a:endParaRPr lang="en-US" sz="2800" dirty="0">
              <a:latin typeface="+mj-lt"/>
            </a:endParaRPr>
          </a:p>
          <a:p>
            <a:r>
              <a:rPr lang="en-US" sz="2800" dirty="0">
                <a:latin typeface="+mj-lt"/>
              </a:rPr>
              <a:t>Increase Multiple Pair Sales</a:t>
            </a:r>
          </a:p>
          <a:p>
            <a:endParaRPr lang="en-US" sz="2800" dirty="0">
              <a:latin typeface="+mj-lt"/>
            </a:endParaRPr>
          </a:p>
          <a:p>
            <a:r>
              <a:rPr lang="en-US" sz="2800" dirty="0">
                <a:latin typeface="+mj-lt"/>
              </a:rPr>
              <a:t>Increase Number of New Patients</a:t>
            </a:r>
          </a:p>
          <a:p>
            <a:endParaRPr lang="en-US" sz="2800" dirty="0">
              <a:latin typeface="+mj-lt"/>
            </a:endParaRPr>
          </a:p>
          <a:p>
            <a:r>
              <a:rPr lang="en-US" sz="2800" dirty="0">
                <a:latin typeface="+mj-lt"/>
              </a:rPr>
              <a:t>Increase </a:t>
            </a:r>
            <a:r>
              <a:rPr lang="en-US" sz="2800" dirty="0"/>
              <a:t>Expense Management</a:t>
            </a:r>
            <a:endParaRPr lang="en-US" sz="2800" dirty="0">
              <a:latin typeface="+mj-lt"/>
            </a:endParaRPr>
          </a:p>
          <a:p>
            <a:endParaRPr lang="en-US" sz="3200" dirty="0">
              <a:latin typeface="+mj-lt"/>
            </a:endParaRPr>
          </a:p>
          <a:p>
            <a:endParaRPr lang="en-US" sz="3200" dirty="0">
              <a:latin typeface="Arial" panose="020B0604020202020204" pitchFamily="34" charset="0"/>
              <a:cs typeface="Arial" panose="020B0604020202020204" pitchFamily="34" charset="0"/>
            </a:endParaRPr>
          </a:p>
        </p:txBody>
      </p:sp>
      <p:pic>
        <p:nvPicPr>
          <p:cNvPr id="10"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161627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247352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3311724"/>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p:cNvSpPr>
            <a:spLocks noGrp="1"/>
          </p:cNvSpPr>
          <p:nvPr>
            <p:ph type="body" sz="quarter" idx="14"/>
          </p:nvPr>
        </p:nvSpPr>
        <p:spPr>
          <a:xfrm>
            <a:off x="533400" y="685800"/>
            <a:ext cx="5902285" cy="712132"/>
          </a:xfrm>
        </p:spPr>
        <p:txBody>
          <a:bodyPr/>
          <a:lstStyle/>
          <a:p>
            <a:r>
              <a:rPr lang="en-US" dirty="0">
                <a:solidFill>
                  <a:schemeClr val="accent1"/>
                </a:solidFill>
                <a:latin typeface="Gotham-Bold"/>
              </a:rPr>
              <a:t>Vital Signs</a:t>
            </a:r>
          </a:p>
        </p:txBody>
      </p:sp>
      <p:pic>
        <p:nvPicPr>
          <p:cNvPr id="15"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72391"/>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1" y="5913783"/>
            <a:ext cx="9256199" cy="1200329"/>
          </a:xfrm>
          <a:prstGeom prst="rect">
            <a:avLst/>
          </a:prstGeom>
          <a:solidFill>
            <a:srgbClr val="FFFF00"/>
          </a:solidFill>
          <a:ln w="19050">
            <a:solidFill>
              <a:schemeClr val="tx2"/>
            </a:solidFill>
          </a:ln>
        </p:spPr>
        <p:txBody>
          <a:bodyPr wrap="square" rtlCol="0">
            <a:spAutoFit/>
          </a:bodyPr>
          <a:lstStyle/>
          <a:p>
            <a:pPr algn="ctr"/>
            <a:r>
              <a:rPr lang="en-US" sz="2400" b="1" dirty="0"/>
              <a:t>If our vital signs aren’t increasing,  increasing we are dying…</a:t>
            </a:r>
          </a:p>
          <a:p>
            <a:pPr algn="ctr"/>
            <a:endParaRPr lang="en-US" sz="2400" b="1" dirty="0"/>
          </a:p>
          <a:p>
            <a:pPr algn="ctr"/>
            <a:endParaRPr lang="en-US" sz="2400" b="1" dirty="0"/>
          </a:p>
        </p:txBody>
      </p:sp>
      <p:sp>
        <p:nvSpPr>
          <p:cNvPr id="2" name="Rounded Rectangle 1"/>
          <p:cNvSpPr/>
          <p:nvPr/>
        </p:nvSpPr>
        <p:spPr>
          <a:xfrm>
            <a:off x="3444687" y="261223"/>
            <a:ext cx="5277902" cy="1355051"/>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rPr>
              <a:t>Make it easy!</a:t>
            </a:r>
          </a:p>
          <a:p>
            <a:pPr algn="ctr"/>
            <a:r>
              <a:rPr lang="en-US" sz="2400" dirty="0">
                <a:solidFill>
                  <a:schemeClr val="tx1"/>
                </a:solidFill>
              </a:rPr>
              <a:t>Contact software co &amp; tell them you want these 5 vital signs in reports.  </a:t>
            </a:r>
          </a:p>
        </p:txBody>
      </p:sp>
      <p:sp>
        <p:nvSpPr>
          <p:cNvPr id="13" name="Rounded Rectangle 12"/>
          <p:cNvSpPr/>
          <p:nvPr/>
        </p:nvSpPr>
        <p:spPr>
          <a:xfrm>
            <a:off x="6441024" y="2517998"/>
            <a:ext cx="2410720" cy="1752879"/>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Look at what you did last year and make this year better</a:t>
            </a:r>
          </a:p>
        </p:txBody>
      </p:sp>
    </p:spTree>
    <p:extLst>
      <p:ext uri="{BB962C8B-B14F-4D97-AF65-F5344CB8AC3E}">
        <p14:creationId xmlns:p14="http://schemas.microsoft.com/office/powerpoint/2010/main" val="2816090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3"/>
          <p:cNvSpPr/>
          <p:nvPr/>
        </p:nvSpPr>
        <p:spPr>
          <a:xfrm>
            <a:off x="914400" y="1447800"/>
            <a:ext cx="7239000" cy="3581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solidFill>
                  <a:schemeClr val="tx1"/>
                </a:solidFill>
              </a:rPr>
              <a:t>$ indicate care delivered</a:t>
            </a:r>
          </a:p>
          <a:p>
            <a:pPr algn="ctr"/>
            <a:endParaRPr lang="en-US" sz="3200" dirty="0">
              <a:solidFill>
                <a:schemeClr val="tx1"/>
              </a:solidFill>
            </a:endParaRPr>
          </a:p>
          <a:p>
            <a:pPr algn="ctr"/>
            <a:r>
              <a:rPr lang="en-US" sz="3200" dirty="0">
                <a:solidFill>
                  <a:schemeClr val="tx1"/>
                </a:solidFill>
              </a:rPr>
              <a:t>Do you believe every patient should have multiple glasses?</a:t>
            </a:r>
          </a:p>
          <a:p>
            <a:pPr algn="ctr"/>
            <a:endParaRPr lang="en-US" sz="3200" dirty="0">
              <a:solidFill>
                <a:schemeClr val="tx1"/>
              </a:solidFill>
            </a:endParaRPr>
          </a:p>
          <a:p>
            <a:pPr algn="ctr"/>
            <a:r>
              <a:rPr lang="en-US" sz="3200" dirty="0">
                <a:solidFill>
                  <a:schemeClr val="tx1"/>
                </a:solidFill>
              </a:rPr>
              <a:t>People purchase what they value.</a:t>
            </a:r>
          </a:p>
        </p:txBody>
      </p:sp>
      <p:sp>
        <p:nvSpPr>
          <p:cNvPr id="3" name="Rectangle 2"/>
          <p:cNvSpPr/>
          <p:nvPr/>
        </p:nvSpPr>
        <p:spPr>
          <a:xfrm>
            <a:off x="228600" y="5943600"/>
            <a:ext cx="8686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84024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550890" cy="4490981"/>
          </a:xfrm>
          <a:prstGeom prst="rect">
            <a:avLst/>
          </a:prstGeom>
        </p:spPr>
      </p:pic>
    </p:spTree>
    <p:extLst>
      <p:ext uri="{BB962C8B-B14F-4D97-AF65-F5344CB8AC3E}">
        <p14:creationId xmlns:p14="http://schemas.microsoft.com/office/powerpoint/2010/main" val="3855947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4213653"/>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0" y="1736051"/>
            <a:ext cx="6858000" cy="4955203"/>
          </a:xfrm>
          <a:prstGeom prst="rect">
            <a:avLst/>
          </a:prstGeom>
          <a:noFill/>
        </p:spPr>
        <p:txBody>
          <a:bodyPr wrap="square" rtlCol="0">
            <a:spAutoFit/>
          </a:bodyPr>
          <a:lstStyle/>
          <a:p>
            <a:r>
              <a:rPr lang="en-US" sz="2800" dirty="0">
                <a:latin typeface="+mj-lt"/>
              </a:rPr>
              <a:t>Increase Dollars per Comp Exam</a:t>
            </a:r>
          </a:p>
          <a:p>
            <a:endParaRPr lang="en-US" sz="2800" dirty="0">
              <a:latin typeface="+mj-lt"/>
            </a:endParaRPr>
          </a:p>
          <a:p>
            <a:r>
              <a:rPr lang="en-US" sz="2800" dirty="0">
                <a:latin typeface="+mj-lt"/>
              </a:rPr>
              <a:t>Increase</a:t>
            </a:r>
            <a:r>
              <a:rPr lang="en-US" sz="2800" dirty="0"/>
              <a:t> Capture Rate </a:t>
            </a:r>
            <a:endParaRPr lang="en-US" sz="2800" dirty="0">
              <a:latin typeface="+mj-lt"/>
            </a:endParaRPr>
          </a:p>
          <a:p>
            <a:endParaRPr lang="en-US" sz="2800" dirty="0">
              <a:latin typeface="+mj-lt"/>
            </a:endParaRPr>
          </a:p>
          <a:p>
            <a:r>
              <a:rPr lang="en-US" sz="2800" dirty="0">
                <a:latin typeface="+mj-lt"/>
              </a:rPr>
              <a:t>Increase Multiple Pair Sales</a:t>
            </a:r>
          </a:p>
          <a:p>
            <a:endParaRPr lang="en-US" sz="2800" dirty="0">
              <a:latin typeface="+mj-lt"/>
            </a:endParaRPr>
          </a:p>
          <a:p>
            <a:r>
              <a:rPr lang="en-US" sz="2800" dirty="0">
                <a:latin typeface="+mj-lt"/>
              </a:rPr>
              <a:t>Increase Number of New Patients</a:t>
            </a:r>
          </a:p>
          <a:p>
            <a:endParaRPr lang="en-US" sz="2800" dirty="0">
              <a:latin typeface="+mj-lt"/>
            </a:endParaRPr>
          </a:p>
          <a:p>
            <a:r>
              <a:rPr lang="en-US" sz="2800" dirty="0">
                <a:latin typeface="+mj-lt"/>
              </a:rPr>
              <a:t>Increase </a:t>
            </a:r>
            <a:r>
              <a:rPr lang="en-US" sz="2800" dirty="0"/>
              <a:t>Expense Management</a:t>
            </a:r>
            <a:endParaRPr lang="en-US" sz="2800" dirty="0">
              <a:latin typeface="+mj-lt"/>
            </a:endParaRPr>
          </a:p>
          <a:p>
            <a:endParaRPr lang="en-US" sz="3200" dirty="0">
              <a:latin typeface="+mj-lt"/>
            </a:endParaRPr>
          </a:p>
          <a:p>
            <a:endParaRPr lang="en-US" sz="3200" dirty="0">
              <a:latin typeface="Arial" panose="020B0604020202020204" pitchFamily="34" charset="0"/>
              <a:cs typeface="Arial" panose="020B0604020202020204" pitchFamily="34" charset="0"/>
            </a:endParaRPr>
          </a:p>
        </p:txBody>
      </p:sp>
      <p:pic>
        <p:nvPicPr>
          <p:cNvPr id="10"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161627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247352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3311724"/>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p:cNvSpPr>
            <a:spLocks noGrp="1"/>
          </p:cNvSpPr>
          <p:nvPr>
            <p:ph type="body" sz="quarter" idx="14"/>
          </p:nvPr>
        </p:nvSpPr>
        <p:spPr>
          <a:xfrm>
            <a:off x="533400" y="685800"/>
            <a:ext cx="5902285" cy="712132"/>
          </a:xfrm>
        </p:spPr>
        <p:txBody>
          <a:bodyPr/>
          <a:lstStyle/>
          <a:p>
            <a:r>
              <a:rPr lang="en-US" dirty="0">
                <a:solidFill>
                  <a:schemeClr val="accent1"/>
                </a:solidFill>
                <a:latin typeface="Gotham-Bold"/>
              </a:rPr>
              <a:t>Vital Signs</a:t>
            </a:r>
          </a:p>
        </p:txBody>
      </p:sp>
      <p:pic>
        <p:nvPicPr>
          <p:cNvPr id="15"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72391"/>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1" y="5913783"/>
            <a:ext cx="9256199" cy="1200329"/>
          </a:xfrm>
          <a:prstGeom prst="rect">
            <a:avLst/>
          </a:prstGeom>
          <a:solidFill>
            <a:srgbClr val="FFFF00"/>
          </a:solidFill>
          <a:ln w="19050">
            <a:solidFill>
              <a:schemeClr val="tx2"/>
            </a:solidFill>
          </a:ln>
        </p:spPr>
        <p:txBody>
          <a:bodyPr wrap="square" rtlCol="0">
            <a:spAutoFit/>
          </a:bodyPr>
          <a:lstStyle/>
          <a:p>
            <a:pPr algn="ctr"/>
            <a:r>
              <a:rPr lang="en-US" sz="2400" b="1" dirty="0"/>
              <a:t>If our vital signs aren’t increasing,  increasing we are dying…</a:t>
            </a:r>
          </a:p>
          <a:p>
            <a:pPr algn="ctr"/>
            <a:endParaRPr lang="en-US" sz="2400" b="1" dirty="0"/>
          </a:p>
          <a:p>
            <a:pPr algn="ctr"/>
            <a:endParaRPr lang="en-US" sz="2400" b="1" dirty="0"/>
          </a:p>
        </p:txBody>
      </p:sp>
      <p:sp>
        <p:nvSpPr>
          <p:cNvPr id="16" name="Rounded Rectangle 1">
            <a:extLst>
              <a:ext uri="{FF2B5EF4-FFF2-40B4-BE49-F238E27FC236}">
                <a16:creationId xmlns:a16="http://schemas.microsoft.com/office/drawing/2014/main" id="{9ECD9A7E-9912-48A4-AF30-4B84F86CCC17}"/>
              </a:ext>
            </a:extLst>
          </p:cNvPr>
          <p:cNvSpPr/>
          <p:nvPr/>
        </p:nvSpPr>
        <p:spPr>
          <a:xfrm>
            <a:off x="1371600" y="1624659"/>
            <a:ext cx="5181600" cy="659468"/>
          </a:xfrm>
          <a:prstGeom prst="round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2">
            <a:extLst>
              <a:ext uri="{FF2B5EF4-FFF2-40B4-BE49-F238E27FC236}">
                <a16:creationId xmlns:a16="http://schemas.microsoft.com/office/drawing/2014/main" id="{738E8BC3-B982-4406-9BB1-E3D8815E412E}"/>
              </a:ext>
            </a:extLst>
          </p:cNvPr>
          <p:cNvSpPr/>
          <p:nvPr/>
        </p:nvSpPr>
        <p:spPr>
          <a:xfrm>
            <a:off x="4114800" y="332651"/>
            <a:ext cx="4394877" cy="9144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MBA  $306 median practice  </a:t>
            </a:r>
          </a:p>
          <a:p>
            <a:pPr algn="ctr"/>
            <a:r>
              <a:rPr lang="en-US" sz="2400" dirty="0">
                <a:solidFill>
                  <a:schemeClr val="tx1"/>
                </a:solidFill>
              </a:rPr>
              <a:t>(top 10%) $400-600 per patient</a:t>
            </a:r>
          </a:p>
        </p:txBody>
      </p:sp>
    </p:spTree>
    <p:extLst>
      <p:ext uri="{BB962C8B-B14F-4D97-AF65-F5344CB8AC3E}">
        <p14:creationId xmlns:p14="http://schemas.microsoft.com/office/powerpoint/2010/main" val="19534358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6700" y="0"/>
            <a:ext cx="8610371"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3F7CB1A-04E8-42E6-B9A7-C7D9266A417F}"/>
              </a:ext>
            </a:extLst>
          </p:cNvPr>
          <p:cNvSpPr>
            <a:spLocks noGrp="1"/>
          </p:cNvSpPr>
          <p:nvPr>
            <p:ph type="title"/>
          </p:nvPr>
        </p:nvSpPr>
        <p:spPr>
          <a:xfrm>
            <a:off x="884419" y="826680"/>
            <a:ext cx="7375161" cy="1325563"/>
          </a:xfrm>
        </p:spPr>
        <p:txBody>
          <a:bodyPr>
            <a:normAutofit/>
          </a:bodyPr>
          <a:lstStyle/>
          <a:p>
            <a:r>
              <a:rPr lang="en-US" sz="3500">
                <a:solidFill>
                  <a:srgbClr val="FFFFFF"/>
                </a:solidFill>
              </a:rPr>
              <a:t>Increase Dollars per Comp Exam</a:t>
            </a:r>
          </a:p>
        </p:txBody>
      </p:sp>
      <p:graphicFrame>
        <p:nvGraphicFramePr>
          <p:cNvPr id="7" name="Content Placeholder 4">
            <a:extLst>
              <a:ext uri="{FF2B5EF4-FFF2-40B4-BE49-F238E27FC236}">
                <a16:creationId xmlns:a16="http://schemas.microsoft.com/office/drawing/2014/main" id="{327A2BEE-865B-4882-AEDF-3E1937F5B4C1}"/>
              </a:ext>
            </a:extLst>
          </p:cNvPr>
          <p:cNvGraphicFramePr>
            <a:graphicFrameLocks noGrp="1"/>
          </p:cNvGraphicFramePr>
          <p:nvPr>
            <p:ph idx="1"/>
            <p:extLst>
              <p:ext uri="{D42A27DB-BD31-4B8C-83A1-F6EECF244321}">
                <p14:modId xmlns:p14="http://schemas.microsoft.com/office/powerpoint/2010/main" val="634200642"/>
              </p:ext>
            </p:extLst>
          </p:nvPr>
        </p:nvGraphicFramePr>
        <p:xfrm>
          <a:off x="777240" y="2899956"/>
          <a:ext cx="758952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39636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A4465C-45AA-4885-8A99-130A06D9D637}"/>
              </a:ext>
            </a:extLst>
          </p:cNvPr>
          <p:cNvSpPr>
            <a:spLocks noGrp="1"/>
          </p:cNvSpPr>
          <p:nvPr>
            <p:ph type="title"/>
          </p:nvPr>
        </p:nvSpPr>
        <p:spPr>
          <a:xfrm>
            <a:off x="628650" y="198437"/>
            <a:ext cx="7886700" cy="1325563"/>
          </a:xfrm>
        </p:spPr>
        <p:txBody>
          <a:bodyPr>
            <a:normAutofit/>
          </a:bodyPr>
          <a:lstStyle/>
          <a:p>
            <a:r>
              <a:rPr lang="en-US" dirty="0"/>
              <a:t>Best Practices</a:t>
            </a:r>
          </a:p>
        </p:txBody>
      </p:sp>
      <p:graphicFrame>
        <p:nvGraphicFramePr>
          <p:cNvPr id="6" name="Content Placeholder 3">
            <a:extLst>
              <a:ext uri="{FF2B5EF4-FFF2-40B4-BE49-F238E27FC236}">
                <a16:creationId xmlns:a16="http://schemas.microsoft.com/office/drawing/2014/main" id="{416EF1EE-C137-4C17-80ED-AD66A038C976}"/>
              </a:ext>
            </a:extLst>
          </p:cNvPr>
          <p:cNvGraphicFramePr>
            <a:graphicFrameLocks noGrp="1"/>
          </p:cNvGraphicFramePr>
          <p:nvPr>
            <p:ph idx="1"/>
            <p:extLst>
              <p:ext uri="{D42A27DB-BD31-4B8C-83A1-F6EECF244321}">
                <p14:modId xmlns:p14="http://schemas.microsoft.com/office/powerpoint/2010/main" val="3054382278"/>
              </p:ext>
            </p:extLst>
          </p:nvPr>
        </p:nvGraphicFramePr>
        <p:xfrm>
          <a:off x="304800" y="1524000"/>
          <a:ext cx="85344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594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166" t="31250" r="39168" b="13749"/>
          <a:stretch/>
        </p:blipFill>
        <p:spPr>
          <a:xfrm>
            <a:off x="-1" y="9938"/>
            <a:ext cx="9170203" cy="6924262"/>
          </a:xfrm>
          <a:prstGeom prst="rect">
            <a:avLst/>
          </a:prstGeom>
        </p:spPr>
      </p:pic>
    </p:spTree>
    <p:extLst>
      <p:ext uri="{BB962C8B-B14F-4D97-AF65-F5344CB8AC3E}">
        <p14:creationId xmlns:p14="http://schemas.microsoft.com/office/powerpoint/2010/main" val="2588589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extLst/>
          </p:nvPr>
        </p:nvGraphicFramePr>
        <p:xfrm>
          <a:off x="628650" y="1262935"/>
          <a:ext cx="7886700" cy="4227038"/>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8EC33E1C-163E-4393-A703-FFA602A710C5}"/>
              </a:ext>
            </a:extLst>
          </p:cNvPr>
          <p:cNvSpPr txBox="1"/>
          <p:nvPr/>
        </p:nvSpPr>
        <p:spPr>
          <a:xfrm>
            <a:off x="4343400" y="5505030"/>
            <a:ext cx="1866217" cy="584775"/>
          </a:xfrm>
          <a:prstGeom prst="rect">
            <a:avLst/>
          </a:prstGeom>
          <a:noFill/>
        </p:spPr>
        <p:txBody>
          <a:bodyPr wrap="none" rtlCol="0">
            <a:spAutoFit/>
          </a:bodyPr>
          <a:lstStyle/>
          <a:p>
            <a:r>
              <a:rPr lang="en-US" sz="3200" dirty="0"/>
              <a:t>Units Sold</a:t>
            </a:r>
          </a:p>
        </p:txBody>
      </p:sp>
    </p:spTree>
    <p:extLst>
      <p:ext uri="{BB962C8B-B14F-4D97-AF65-F5344CB8AC3E}">
        <p14:creationId xmlns:p14="http://schemas.microsoft.com/office/powerpoint/2010/main" val="9125064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E8BBC4-7274-441B-9C2D-2EEF6DE2B6FD}"/>
              </a:ext>
            </a:extLst>
          </p:cNvPr>
          <p:cNvSpPr>
            <a:spLocks noGrp="1"/>
          </p:cNvSpPr>
          <p:nvPr>
            <p:ph type="title"/>
          </p:nvPr>
        </p:nvSpPr>
        <p:spPr/>
        <p:txBody>
          <a:bodyPr/>
          <a:lstStyle/>
          <a:p>
            <a:r>
              <a:rPr lang="en-US" dirty="0"/>
              <a:t>Math for previous slide</a:t>
            </a:r>
          </a:p>
        </p:txBody>
      </p:sp>
      <p:graphicFrame>
        <p:nvGraphicFramePr>
          <p:cNvPr id="4" name="Content Placeholder 3">
            <a:extLst>
              <a:ext uri="{FF2B5EF4-FFF2-40B4-BE49-F238E27FC236}">
                <a16:creationId xmlns:a16="http://schemas.microsoft.com/office/drawing/2014/main" id="{99B5BB14-780F-464D-81C5-DF3EE8C3B7D4}"/>
              </a:ext>
            </a:extLst>
          </p:cNvPr>
          <p:cNvGraphicFramePr>
            <a:graphicFrameLocks noGrp="1"/>
          </p:cNvGraphicFramePr>
          <p:nvPr>
            <p:ph idx="4294967295"/>
            <p:extLst>
              <p:ext uri="{D42A27DB-BD31-4B8C-83A1-F6EECF244321}">
                <p14:modId xmlns:p14="http://schemas.microsoft.com/office/powerpoint/2010/main" val="933188805"/>
              </p:ext>
            </p:extLst>
          </p:nvPr>
        </p:nvGraphicFramePr>
        <p:xfrm>
          <a:off x="1981200" y="1295400"/>
          <a:ext cx="5105400" cy="5187322"/>
        </p:xfrm>
        <a:graphic>
          <a:graphicData uri="http://schemas.openxmlformats.org/drawingml/2006/table">
            <a:tbl>
              <a:tblPr>
                <a:tableStyleId>{5940675A-B579-460E-94D1-54222C63F5DA}</a:tableStyleId>
              </a:tblPr>
              <a:tblGrid>
                <a:gridCol w="1479406">
                  <a:extLst>
                    <a:ext uri="{9D8B030D-6E8A-4147-A177-3AD203B41FA5}">
                      <a16:colId xmlns:a16="http://schemas.microsoft.com/office/drawing/2014/main" val="1754753578"/>
                    </a:ext>
                  </a:extLst>
                </a:gridCol>
                <a:gridCol w="1653453">
                  <a:extLst>
                    <a:ext uri="{9D8B030D-6E8A-4147-A177-3AD203B41FA5}">
                      <a16:colId xmlns:a16="http://schemas.microsoft.com/office/drawing/2014/main" val="375014981"/>
                    </a:ext>
                  </a:extLst>
                </a:gridCol>
                <a:gridCol w="1972541">
                  <a:extLst>
                    <a:ext uri="{9D8B030D-6E8A-4147-A177-3AD203B41FA5}">
                      <a16:colId xmlns:a16="http://schemas.microsoft.com/office/drawing/2014/main" val="1205019418"/>
                    </a:ext>
                  </a:extLst>
                </a:gridCol>
              </a:tblGrid>
              <a:tr h="321129">
                <a:tc>
                  <a:txBody>
                    <a:bodyPr/>
                    <a:lstStyle/>
                    <a:p>
                      <a:pPr algn="ctr" fontAlgn="b"/>
                      <a:r>
                        <a:rPr lang="en-US" sz="2400" u="none" strike="noStrike" dirty="0">
                          <a:effectLst/>
                        </a:rPr>
                        <a:t># Sold</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Ave price</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a:effectLst/>
                        </a:rPr>
                        <a:t>Total $</a:t>
                      </a:r>
                      <a:endParaRPr lang="en-US" sz="2400" b="0" i="0" u="none" strike="noStrike">
                        <a:solidFill>
                          <a:srgbClr val="000000"/>
                        </a:solidFill>
                        <a:effectLst/>
                        <a:latin typeface="+mn-lt"/>
                      </a:endParaRPr>
                    </a:p>
                  </a:txBody>
                  <a:tcPr marL="4763" marR="4763" marT="4763" marB="0" anchor="b"/>
                </a:tc>
                <a:extLst>
                  <a:ext uri="{0D108BD9-81ED-4DB2-BD59-A6C34878D82A}">
                    <a16:rowId xmlns:a16="http://schemas.microsoft.com/office/drawing/2014/main" val="1978404754"/>
                  </a:ext>
                </a:extLst>
              </a:tr>
              <a:tr h="321129">
                <a:tc>
                  <a:txBody>
                    <a:bodyPr/>
                    <a:lstStyle/>
                    <a:p>
                      <a:pPr algn="ctr" fontAlgn="b"/>
                      <a:r>
                        <a:rPr lang="en-US" sz="2400" u="none" strike="noStrike" dirty="0">
                          <a:effectLst/>
                        </a:rPr>
                        <a:t>100</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$50</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$5,000</a:t>
                      </a:r>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2655920540"/>
                  </a:ext>
                </a:extLst>
              </a:tr>
              <a:tr h="321129">
                <a:tc>
                  <a:txBody>
                    <a:bodyPr/>
                    <a:lstStyle/>
                    <a:p>
                      <a:pPr algn="ctr" fontAlgn="b"/>
                      <a:r>
                        <a:rPr lang="en-US" sz="2400" u="none" strike="noStrike" dirty="0">
                          <a:effectLst/>
                        </a:rPr>
                        <a:t>150</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$125</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$18,750</a:t>
                      </a:r>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3448781301"/>
                  </a:ext>
                </a:extLst>
              </a:tr>
              <a:tr h="321129">
                <a:tc>
                  <a:txBody>
                    <a:bodyPr/>
                    <a:lstStyle/>
                    <a:p>
                      <a:pPr algn="ctr" fontAlgn="b"/>
                      <a:r>
                        <a:rPr lang="en-US" sz="2400" u="none" strike="noStrike">
                          <a:effectLst/>
                        </a:rPr>
                        <a:t>200</a:t>
                      </a:r>
                      <a:endParaRPr lang="en-US" sz="2400" b="0" i="0" u="none" strike="noStrike">
                        <a:solidFill>
                          <a:srgbClr val="000000"/>
                        </a:solidFill>
                        <a:effectLst/>
                        <a:latin typeface="+mn-lt"/>
                      </a:endParaRPr>
                    </a:p>
                  </a:txBody>
                  <a:tcPr marL="4763" marR="4763" marT="4763" marB="0" anchor="b"/>
                </a:tc>
                <a:tc>
                  <a:txBody>
                    <a:bodyPr/>
                    <a:lstStyle/>
                    <a:p>
                      <a:pPr algn="ctr" fontAlgn="b"/>
                      <a:r>
                        <a:rPr lang="en-US" sz="2400" u="none" strike="noStrike" dirty="0">
                          <a:effectLst/>
                        </a:rPr>
                        <a:t>$175</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$35,000</a:t>
                      </a:r>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414322348"/>
                  </a:ext>
                </a:extLst>
              </a:tr>
              <a:tr h="321129">
                <a:tc>
                  <a:txBody>
                    <a:bodyPr/>
                    <a:lstStyle/>
                    <a:p>
                      <a:pPr algn="ctr" fontAlgn="b"/>
                      <a:r>
                        <a:rPr lang="en-US" sz="2400" u="none" strike="noStrike">
                          <a:effectLst/>
                        </a:rPr>
                        <a:t>250</a:t>
                      </a:r>
                      <a:endParaRPr lang="en-US" sz="2400" b="0" i="0" u="none" strike="noStrike">
                        <a:solidFill>
                          <a:srgbClr val="000000"/>
                        </a:solidFill>
                        <a:effectLst/>
                        <a:latin typeface="+mn-lt"/>
                      </a:endParaRPr>
                    </a:p>
                  </a:txBody>
                  <a:tcPr marL="4763" marR="4763" marT="4763" marB="0" anchor="b"/>
                </a:tc>
                <a:tc>
                  <a:txBody>
                    <a:bodyPr/>
                    <a:lstStyle/>
                    <a:p>
                      <a:pPr algn="ctr" fontAlgn="b"/>
                      <a:r>
                        <a:rPr lang="en-US" sz="2400" u="none" strike="noStrike" dirty="0">
                          <a:effectLst/>
                        </a:rPr>
                        <a:t>$225</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$56,250</a:t>
                      </a:r>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3075512366"/>
                  </a:ext>
                </a:extLst>
              </a:tr>
              <a:tr h="321129">
                <a:tc>
                  <a:txBody>
                    <a:bodyPr/>
                    <a:lstStyle/>
                    <a:p>
                      <a:pPr algn="ctr" fontAlgn="b"/>
                      <a:r>
                        <a:rPr lang="en-US" sz="2400" u="none" strike="noStrike">
                          <a:effectLst/>
                        </a:rPr>
                        <a:t>175</a:t>
                      </a:r>
                      <a:endParaRPr lang="en-US" sz="2400" b="0" i="0" u="none" strike="noStrike">
                        <a:solidFill>
                          <a:srgbClr val="000000"/>
                        </a:solidFill>
                        <a:effectLst/>
                        <a:latin typeface="+mn-lt"/>
                      </a:endParaRPr>
                    </a:p>
                  </a:txBody>
                  <a:tcPr marL="4763" marR="4763" marT="4763" marB="0" anchor="b"/>
                </a:tc>
                <a:tc>
                  <a:txBody>
                    <a:bodyPr/>
                    <a:lstStyle/>
                    <a:p>
                      <a:pPr algn="ctr" fontAlgn="b"/>
                      <a:r>
                        <a:rPr lang="en-US" sz="2400" u="none" strike="noStrike" dirty="0">
                          <a:effectLst/>
                        </a:rPr>
                        <a:t>$275</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$48,125</a:t>
                      </a:r>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2551055157"/>
                  </a:ext>
                </a:extLst>
              </a:tr>
              <a:tr h="321129">
                <a:tc>
                  <a:txBody>
                    <a:bodyPr/>
                    <a:lstStyle/>
                    <a:p>
                      <a:pPr algn="ctr" fontAlgn="b"/>
                      <a:r>
                        <a:rPr lang="en-US" sz="2400" u="none" strike="noStrike">
                          <a:effectLst/>
                        </a:rPr>
                        <a:t>90</a:t>
                      </a:r>
                      <a:endParaRPr lang="en-US" sz="2400" b="0" i="0" u="none" strike="noStrike">
                        <a:solidFill>
                          <a:srgbClr val="000000"/>
                        </a:solidFill>
                        <a:effectLst/>
                        <a:latin typeface="+mn-lt"/>
                      </a:endParaRPr>
                    </a:p>
                  </a:txBody>
                  <a:tcPr marL="4763" marR="4763" marT="4763" marB="0" anchor="b"/>
                </a:tc>
                <a:tc>
                  <a:txBody>
                    <a:bodyPr/>
                    <a:lstStyle/>
                    <a:p>
                      <a:pPr algn="ctr" fontAlgn="b"/>
                      <a:r>
                        <a:rPr lang="en-US" sz="2400" u="none" strike="noStrike" dirty="0">
                          <a:effectLst/>
                        </a:rPr>
                        <a:t>$325</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$29,250</a:t>
                      </a:r>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2401703840"/>
                  </a:ext>
                </a:extLst>
              </a:tr>
              <a:tr h="321129">
                <a:tc>
                  <a:txBody>
                    <a:bodyPr/>
                    <a:lstStyle/>
                    <a:p>
                      <a:pPr algn="ctr" fontAlgn="b"/>
                      <a:r>
                        <a:rPr lang="en-US" sz="2400" u="none" strike="noStrike">
                          <a:effectLst/>
                        </a:rPr>
                        <a:t>50</a:t>
                      </a:r>
                      <a:endParaRPr lang="en-US" sz="2400" b="0" i="0" u="none" strike="noStrike">
                        <a:solidFill>
                          <a:srgbClr val="000000"/>
                        </a:solidFill>
                        <a:effectLst/>
                        <a:latin typeface="+mn-lt"/>
                      </a:endParaRPr>
                    </a:p>
                  </a:txBody>
                  <a:tcPr marL="4763" marR="4763" marT="4763" marB="0" anchor="b"/>
                </a:tc>
                <a:tc>
                  <a:txBody>
                    <a:bodyPr/>
                    <a:lstStyle/>
                    <a:p>
                      <a:pPr algn="ctr" fontAlgn="b"/>
                      <a:r>
                        <a:rPr lang="en-US" sz="2400" u="none" strike="noStrike" dirty="0">
                          <a:effectLst/>
                        </a:rPr>
                        <a:t>$375</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$18,750</a:t>
                      </a:r>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3140566906"/>
                  </a:ext>
                </a:extLst>
              </a:tr>
              <a:tr h="321129">
                <a:tc>
                  <a:txBody>
                    <a:bodyPr/>
                    <a:lstStyle/>
                    <a:p>
                      <a:pPr algn="ctr" fontAlgn="b"/>
                      <a:r>
                        <a:rPr lang="en-US" sz="2400" u="none" strike="noStrike">
                          <a:effectLst/>
                        </a:rPr>
                        <a:t>25</a:t>
                      </a:r>
                      <a:endParaRPr lang="en-US" sz="2400" b="0" i="0" u="none" strike="noStrike">
                        <a:solidFill>
                          <a:srgbClr val="000000"/>
                        </a:solidFill>
                        <a:effectLst/>
                        <a:latin typeface="+mn-lt"/>
                      </a:endParaRPr>
                    </a:p>
                  </a:txBody>
                  <a:tcPr marL="4763" marR="4763" marT="4763" marB="0" anchor="b"/>
                </a:tc>
                <a:tc>
                  <a:txBody>
                    <a:bodyPr/>
                    <a:lstStyle/>
                    <a:p>
                      <a:pPr algn="ctr" fontAlgn="b"/>
                      <a:r>
                        <a:rPr lang="en-US" sz="2400" u="none" strike="noStrike" dirty="0">
                          <a:effectLst/>
                        </a:rPr>
                        <a:t>$425</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$10,625</a:t>
                      </a:r>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3345114660"/>
                  </a:ext>
                </a:extLst>
              </a:tr>
              <a:tr h="321129">
                <a:tc>
                  <a:txBody>
                    <a:bodyPr/>
                    <a:lstStyle/>
                    <a:p>
                      <a:pPr algn="ctr" fontAlgn="b"/>
                      <a:r>
                        <a:rPr lang="en-US" sz="2400" u="none" strike="noStrike">
                          <a:effectLst/>
                        </a:rPr>
                        <a:t>10</a:t>
                      </a:r>
                      <a:endParaRPr lang="en-US" sz="2400" b="0" i="0" u="none" strike="noStrike">
                        <a:solidFill>
                          <a:srgbClr val="000000"/>
                        </a:solidFill>
                        <a:effectLst/>
                        <a:latin typeface="+mn-lt"/>
                      </a:endParaRPr>
                    </a:p>
                  </a:txBody>
                  <a:tcPr marL="4763" marR="4763" marT="4763" marB="0" anchor="b"/>
                </a:tc>
                <a:tc>
                  <a:txBody>
                    <a:bodyPr/>
                    <a:lstStyle/>
                    <a:p>
                      <a:pPr algn="ctr" fontAlgn="b"/>
                      <a:r>
                        <a:rPr lang="en-US" sz="2400" u="none" strike="noStrike" dirty="0">
                          <a:effectLst/>
                        </a:rPr>
                        <a:t>$475</a:t>
                      </a:r>
                      <a:endParaRPr lang="en-US" sz="2400" b="0" i="0" u="none" strike="noStrike" dirty="0">
                        <a:solidFill>
                          <a:srgbClr val="000000"/>
                        </a:solidFill>
                        <a:effectLst/>
                        <a:latin typeface="+mn-lt"/>
                      </a:endParaRPr>
                    </a:p>
                  </a:txBody>
                  <a:tcPr marL="4763" marR="4763" marT="4763" marB="0" anchor="b"/>
                </a:tc>
                <a:tc>
                  <a:txBody>
                    <a:bodyPr/>
                    <a:lstStyle/>
                    <a:p>
                      <a:pPr algn="ctr" fontAlgn="b"/>
                      <a:r>
                        <a:rPr lang="en-US" sz="2400" u="none" strike="noStrike" dirty="0">
                          <a:effectLst/>
                        </a:rPr>
                        <a:t>$4,750</a:t>
                      </a:r>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3728670291"/>
                  </a:ext>
                </a:extLst>
              </a:tr>
              <a:tr h="321129">
                <a:tc>
                  <a:txBody>
                    <a:bodyPr/>
                    <a:lstStyle/>
                    <a:p>
                      <a:pPr algn="l" fontAlgn="b"/>
                      <a:endParaRPr lang="en-US" sz="2400" b="0" i="0" u="none" strike="noStrike">
                        <a:solidFill>
                          <a:srgbClr val="000000"/>
                        </a:solidFill>
                        <a:effectLst/>
                        <a:latin typeface="+mn-lt"/>
                      </a:endParaRPr>
                    </a:p>
                  </a:txBody>
                  <a:tcPr marL="4763" marR="4763" marT="4763" marB="0" anchor="b"/>
                </a:tc>
                <a:tc>
                  <a:txBody>
                    <a:bodyPr/>
                    <a:lstStyle/>
                    <a:p>
                      <a:pPr algn="l" fontAlgn="b"/>
                      <a:endParaRPr lang="en-US" sz="2400" b="0" i="0" u="none" strike="noStrike">
                        <a:solidFill>
                          <a:srgbClr val="000000"/>
                        </a:solidFill>
                        <a:effectLst/>
                        <a:latin typeface="+mn-lt"/>
                      </a:endParaRPr>
                    </a:p>
                  </a:txBody>
                  <a:tcPr marL="4763" marR="4763" marT="4763" marB="0" anchor="b"/>
                </a:tc>
                <a:tc>
                  <a:txBody>
                    <a:bodyPr/>
                    <a:lstStyle/>
                    <a:p>
                      <a:pPr algn="ctr" fontAlgn="b"/>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581648821"/>
                  </a:ext>
                </a:extLst>
              </a:tr>
              <a:tr h="321129">
                <a:tc gridSpan="2">
                  <a:txBody>
                    <a:bodyPr/>
                    <a:lstStyle/>
                    <a:p>
                      <a:pPr algn="l" fontAlgn="b"/>
                      <a:r>
                        <a:rPr lang="en-US" sz="2400" u="none" strike="noStrike">
                          <a:effectLst/>
                        </a:rPr>
                        <a:t>Total $ Frame Sales</a:t>
                      </a:r>
                      <a:endParaRPr lang="en-US" sz="2400" b="0" i="0" u="none" strike="noStrike">
                        <a:solidFill>
                          <a:srgbClr val="000000"/>
                        </a:solidFill>
                        <a:effectLst/>
                        <a:latin typeface="+mn-lt"/>
                      </a:endParaRPr>
                    </a:p>
                  </a:txBody>
                  <a:tcPr marL="4763" marR="4763" marT="4763" marB="0" anchor="b"/>
                </a:tc>
                <a:tc hMerge="1">
                  <a:txBody>
                    <a:bodyPr/>
                    <a:lstStyle/>
                    <a:p>
                      <a:endParaRPr lang="en-US"/>
                    </a:p>
                  </a:txBody>
                  <a:tcPr/>
                </a:tc>
                <a:tc>
                  <a:txBody>
                    <a:bodyPr/>
                    <a:lstStyle/>
                    <a:p>
                      <a:pPr algn="ctr" fontAlgn="b"/>
                      <a:r>
                        <a:rPr lang="en-US" sz="2400" u="none" strike="noStrike" dirty="0">
                          <a:effectLst/>
                        </a:rPr>
                        <a:t>$226,500</a:t>
                      </a:r>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1271805610"/>
                  </a:ext>
                </a:extLst>
              </a:tr>
              <a:tr h="321129">
                <a:tc gridSpan="2">
                  <a:txBody>
                    <a:bodyPr/>
                    <a:lstStyle/>
                    <a:p>
                      <a:pPr algn="l" fontAlgn="b"/>
                      <a:r>
                        <a:rPr lang="en-US" sz="2400" u="none" strike="noStrike">
                          <a:effectLst/>
                        </a:rPr>
                        <a:t>Practice Gross Revenue</a:t>
                      </a:r>
                      <a:endParaRPr lang="en-US" sz="2400" b="0" i="0" u="none" strike="noStrike">
                        <a:solidFill>
                          <a:srgbClr val="000000"/>
                        </a:solidFill>
                        <a:effectLst/>
                        <a:latin typeface="+mn-lt"/>
                      </a:endParaRPr>
                    </a:p>
                  </a:txBody>
                  <a:tcPr marL="4763" marR="4763" marT="4763" marB="0" anchor="b"/>
                </a:tc>
                <a:tc hMerge="1">
                  <a:txBody>
                    <a:bodyPr/>
                    <a:lstStyle/>
                    <a:p>
                      <a:endParaRPr lang="en-US"/>
                    </a:p>
                  </a:txBody>
                  <a:tcPr/>
                </a:tc>
                <a:tc>
                  <a:txBody>
                    <a:bodyPr/>
                    <a:lstStyle/>
                    <a:p>
                      <a:pPr algn="ctr" fontAlgn="b"/>
                      <a:r>
                        <a:rPr lang="en-US" sz="2400" u="none" strike="noStrike" dirty="0">
                          <a:effectLst/>
                        </a:rPr>
                        <a:t>$1,132,500</a:t>
                      </a:r>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2254847371"/>
                  </a:ext>
                </a:extLst>
              </a:tr>
              <a:tr h="321129">
                <a:tc gridSpan="2">
                  <a:txBody>
                    <a:bodyPr/>
                    <a:lstStyle/>
                    <a:p>
                      <a:pPr algn="l" fontAlgn="b"/>
                      <a:r>
                        <a:rPr lang="en-US" sz="2400" u="none" strike="noStrike" dirty="0">
                          <a:solidFill>
                            <a:srgbClr val="7030A0"/>
                          </a:solidFill>
                          <a:effectLst/>
                        </a:rPr>
                        <a:t>(Total Frame Sales/.2)</a:t>
                      </a:r>
                      <a:endParaRPr lang="en-US" sz="2400" b="0" i="0" u="none" strike="noStrike" dirty="0">
                        <a:solidFill>
                          <a:srgbClr val="7030A0"/>
                        </a:solidFill>
                        <a:effectLst/>
                        <a:latin typeface="+mn-lt"/>
                      </a:endParaRPr>
                    </a:p>
                  </a:txBody>
                  <a:tcPr marL="4763" marR="4763" marT="4763" marB="0" anchor="b"/>
                </a:tc>
                <a:tc hMerge="1">
                  <a:txBody>
                    <a:bodyPr/>
                    <a:lstStyle/>
                    <a:p>
                      <a:endParaRPr lang="en-US"/>
                    </a:p>
                  </a:txBody>
                  <a:tcPr/>
                </a:tc>
                <a:tc>
                  <a:txBody>
                    <a:bodyPr/>
                    <a:lstStyle/>
                    <a:p>
                      <a:pPr algn="l" fontAlgn="b"/>
                      <a:endParaRPr lang="en-US" sz="2400" b="0" i="0" u="none" strike="noStrike" dirty="0">
                        <a:solidFill>
                          <a:srgbClr val="000000"/>
                        </a:solidFill>
                        <a:effectLst/>
                        <a:latin typeface="+mn-lt"/>
                      </a:endParaRPr>
                    </a:p>
                  </a:txBody>
                  <a:tcPr marL="4763" marR="4763" marT="4763" marB="0" anchor="b"/>
                </a:tc>
                <a:extLst>
                  <a:ext uri="{0D108BD9-81ED-4DB2-BD59-A6C34878D82A}">
                    <a16:rowId xmlns:a16="http://schemas.microsoft.com/office/drawing/2014/main" val="176976009"/>
                  </a:ext>
                </a:extLst>
              </a:tr>
            </a:tbl>
          </a:graphicData>
        </a:graphic>
      </p:graphicFrame>
    </p:spTree>
    <p:extLst>
      <p:ext uri="{BB962C8B-B14F-4D97-AF65-F5344CB8AC3E}">
        <p14:creationId xmlns:p14="http://schemas.microsoft.com/office/powerpoint/2010/main" val="999639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a:xfrm>
            <a:off x="914400" y="1948967"/>
            <a:ext cx="6172200" cy="1066800"/>
          </a:xfrm>
        </p:spPr>
        <p:txBody>
          <a:bodyPr>
            <a:normAutofit/>
          </a:bodyPr>
          <a:lstStyle/>
          <a:p>
            <a:pPr marL="0" indent="0">
              <a:buNone/>
            </a:pPr>
            <a:r>
              <a:rPr lang="en-US" sz="6000" b="1" dirty="0"/>
              <a:t>Pulse: </a:t>
            </a:r>
          </a:p>
          <a:p>
            <a:pPr marL="0" indent="0" algn="ctr">
              <a:buNone/>
            </a:pPr>
            <a:endParaRPr lang="en-US" sz="3600" b="1" dirty="0"/>
          </a:p>
        </p:txBody>
      </p:sp>
      <p:sp>
        <p:nvSpPr>
          <p:cNvPr id="6" name="Text Placeholder 5"/>
          <p:cNvSpPr>
            <a:spLocks noGrp="1"/>
          </p:cNvSpPr>
          <p:nvPr>
            <p:ph type="body" sz="quarter" idx="4294967295"/>
          </p:nvPr>
        </p:nvSpPr>
        <p:spPr>
          <a:xfrm>
            <a:off x="0" y="4462946"/>
            <a:ext cx="9144000" cy="1519238"/>
          </a:xfrm>
        </p:spPr>
        <p:txBody>
          <a:bodyPr/>
          <a:lstStyle/>
          <a:p>
            <a:pPr marL="0" indent="0" algn="ctr">
              <a:buNone/>
            </a:pPr>
            <a:r>
              <a:rPr lang="en-US" dirty="0"/>
              <a:t>Mark R. Wright, OD, FCOVD</a:t>
            </a:r>
          </a:p>
          <a:p>
            <a:pPr marL="0" indent="0" algn="ctr">
              <a:buNone/>
            </a:pPr>
            <a:r>
              <a:rPr lang="en-US" sz="2800" dirty="0"/>
              <a:t>mwright@pathways-o.com</a:t>
            </a:r>
          </a:p>
        </p:txBody>
      </p:sp>
      <p:sp>
        <p:nvSpPr>
          <p:cNvPr id="3" name="Text Placeholder 2"/>
          <p:cNvSpPr>
            <a:spLocks noGrp="1"/>
          </p:cNvSpPr>
          <p:nvPr>
            <p:ph type="body" idx="1"/>
          </p:nvPr>
        </p:nvSpPr>
        <p:spPr>
          <a:xfrm>
            <a:off x="722313" y="2906713"/>
            <a:ext cx="7772400" cy="598487"/>
          </a:xfrm>
        </p:spPr>
        <p:txBody>
          <a:bodyPr>
            <a:normAutofit/>
          </a:bodyPr>
          <a:lstStyle/>
          <a:p>
            <a:pPr algn="ctr"/>
            <a:r>
              <a:rPr lang="en-US" sz="3200" b="1" dirty="0"/>
              <a:t>Understanding the Lifeline of Your Practice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640470"/>
            <a:ext cx="9144000" cy="2375297"/>
          </a:xfrm>
          <a:prstGeom prst="rect">
            <a:avLst/>
          </a:prstGeom>
        </p:spPr>
      </p:pic>
    </p:spTree>
    <p:extLst>
      <p:ext uri="{BB962C8B-B14F-4D97-AF65-F5344CB8AC3E}">
        <p14:creationId xmlns:p14="http://schemas.microsoft.com/office/powerpoint/2010/main" val="38398839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normAutofit fontScale="92500" lnSpcReduction="10000"/>
          </a:bodyPr>
          <a:lstStyle/>
          <a:p>
            <a:r>
              <a:rPr lang="en-US" sz="3200" dirty="0"/>
              <a:t>$0-200       		22%</a:t>
            </a:r>
          </a:p>
          <a:p>
            <a:r>
              <a:rPr lang="en-US" sz="3200" dirty="0"/>
              <a:t>$201-280 		37%</a:t>
            </a:r>
          </a:p>
          <a:p>
            <a:r>
              <a:rPr lang="en-US" sz="3200" dirty="0"/>
              <a:t>$281-360  		18%</a:t>
            </a:r>
          </a:p>
          <a:p>
            <a:r>
              <a:rPr lang="en-US" sz="3200" dirty="0"/>
              <a:t>$361-449  		13% </a:t>
            </a:r>
          </a:p>
          <a:p>
            <a:r>
              <a:rPr lang="en-US" sz="3200" u="sng" dirty="0"/>
              <a:t>&gt;</a:t>
            </a:r>
            <a:r>
              <a:rPr lang="en-US" sz="3200" dirty="0"/>
              <a:t> $450       		10%</a:t>
            </a:r>
          </a:p>
          <a:p>
            <a:endParaRPr lang="en-US" dirty="0"/>
          </a:p>
        </p:txBody>
      </p:sp>
      <p:sp>
        <p:nvSpPr>
          <p:cNvPr id="3" name="Text Placeholder 2"/>
          <p:cNvSpPr>
            <a:spLocks noGrp="1"/>
          </p:cNvSpPr>
          <p:nvPr>
            <p:ph type="body" sz="quarter" idx="15"/>
          </p:nvPr>
        </p:nvSpPr>
        <p:spPr>
          <a:xfrm>
            <a:off x="461665" y="707023"/>
            <a:ext cx="7082135" cy="712132"/>
          </a:xfrm>
        </p:spPr>
        <p:txBody>
          <a:bodyPr/>
          <a:lstStyle/>
          <a:p>
            <a:r>
              <a:rPr lang="en-US" dirty="0"/>
              <a:t>FRAMEBOARD DISTRIBUTION</a:t>
            </a:r>
          </a:p>
        </p:txBody>
      </p:sp>
      <p:sp>
        <p:nvSpPr>
          <p:cNvPr id="4" name="TextBox 3"/>
          <p:cNvSpPr txBox="1"/>
          <p:nvPr/>
        </p:nvSpPr>
        <p:spPr>
          <a:xfrm>
            <a:off x="5257800" y="1752600"/>
            <a:ext cx="3543214" cy="3108543"/>
          </a:xfrm>
          <a:prstGeom prst="rect">
            <a:avLst/>
          </a:prstGeom>
          <a:noFill/>
          <a:ln>
            <a:solidFill>
              <a:srgbClr val="00B050"/>
            </a:solidFill>
          </a:ln>
        </p:spPr>
        <p:txBody>
          <a:bodyPr wrap="none" rtlCol="0">
            <a:spAutoFit/>
          </a:bodyPr>
          <a:lstStyle/>
          <a:p>
            <a:pPr algn="ctr"/>
            <a:r>
              <a:rPr lang="en-US" sz="2800" dirty="0">
                <a:solidFill>
                  <a:srgbClr val="009900"/>
                </a:solidFill>
              </a:rPr>
              <a:t>MEN’S</a:t>
            </a:r>
          </a:p>
          <a:p>
            <a:pPr algn="ctr"/>
            <a:r>
              <a:rPr lang="en-US" sz="2800" dirty="0">
                <a:solidFill>
                  <a:srgbClr val="009900"/>
                </a:solidFill>
              </a:rPr>
              <a:t>WOMEN’S</a:t>
            </a:r>
          </a:p>
          <a:p>
            <a:pPr algn="ctr"/>
            <a:r>
              <a:rPr lang="en-US" sz="2800" dirty="0">
                <a:solidFill>
                  <a:srgbClr val="009900"/>
                </a:solidFill>
              </a:rPr>
              <a:t>UNISEX</a:t>
            </a:r>
          </a:p>
          <a:p>
            <a:pPr algn="ctr"/>
            <a:endParaRPr lang="en-US" sz="2800" dirty="0">
              <a:solidFill>
                <a:srgbClr val="009900"/>
              </a:solidFill>
            </a:endParaRPr>
          </a:p>
          <a:p>
            <a:pPr algn="ctr"/>
            <a:r>
              <a:rPr lang="en-US" sz="2800" dirty="0">
                <a:solidFill>
                  <a:srgbClr val="002060"/>
                </a:solidFill>
              </a:rPr>
              <a:t>FASHION FORWARD</a:t>
            </a:r>
          </a:p>
          <a:p>
            <a:pPr algn="ctr"/>
            <a:r>
              <a:rPr lang="en-US" sz="2800" dirty="0">
                <a:solidFill>
                  <a:srgbClr val="002060"/>
                </a:solidFill>
              </a:rPr>
              <a:t>CONTEMPORARY</a:t>
            </a:r>
          </a:p>
          <a:p>
            <a:pPr algn="ctr"/>
            <a:r>
              <a:rPr lang="en-US" sz="2800" dirty="0">
                <a:solidFill>
                  <a:srgbClr val="002060"/>
                </a:solidFill>
              </a:rPr>
              <a:t>CONSERVATIVE</a:t>
            </a:r>
          </a:p>
        </p:txBody>
      </p:sp>
    </p:spTree>
    <p:extLst>
      <p:ext uri="{BB962C8B-B14F-4D97-AF65-F5344CB8AC3E}">
        <p14:creationId xmlns:p14="http://schemas.microsoft.com/office/powerpoint/2010/main" val="3373332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97532" y="1219200"/>
            <a:ext cx="8229600" cy="4572000"/>
          </a:xfrm>
        </p:spPr>
        <p:txBody>
          <a:bodyPr/>
          <a:lstStyle/>
          <a:p>
            <a:r>
              <a:rPr lang="en-US" sz="2400" b="1" dirty="0"/>
              <a:t>Method</a:t>
            </a:r>
            <a:br>
              <a:rPr lang="en-US" b="1" dirty="0"/>
            </a:br>
            <a:r>
              <a:rPr lang="en-US" dirty="0"/>
              <a:t>Some 91 patients with no previous contact lens experience were split into two groups. One was offered contact lenses before spectacle dispensing. The other proceeded to spectacle dispensing without being offered contact lenses. </a:t>
            </a:r>
          </a:p>
          <a:p>
            <a:r>
              <a:rPr lang="en-US" sz="2400" b="1" dirty="0"/>
              <a:t>Results</a:t>
            </a:r>
            <a:br>
              <a:rPr lang="en-US" b="1" dirty="0"/>
            </a:br>
            <a:r>
              <a:rPr lang="en-US" dirty="0"/>
              <a:t>Some 88 percent of the group offered contact lenses agreed to try them; 98 percent of them were successfully fit. </a:t>
            </a:r>
          </a:p>
          <a:p>
            <a:pPr lvl="1"/>
            <a:r>
              <a:rPr lang="en-US" sz="2200" b="1" dirty="0">
                <a:solidFill>
                  <a:srgbClr val="0070C0"/>
                </a:solidFill>
              </a:rPr>
              <a:t>Superior subjective spectacle dispensing experience</a:t>
            </a:r>
          </a:p>
          <a:p>
            <a:pPr lvl="1"/>
            <a:r>
              <a:rPr lang="en-US" sz="2200" b="1" dirty="0">
                <a:solidFill>
                  <a:srgbClr val="0070C0"/>
                </a:solidFill>
              </a:rPr>
              <a:t>Spent 32% more on their spectacles </a:t>
            </a:r>
          </a:p>
          <a:p>
            <a:pPr lvl="1"/>
            <a:r>
              <a:rPr lang="en-US" sz="2200" b="1" dirty="0">
                <a:solidFill>
                  <a:srgbClr val="0070C0"/>
                </a:solidFill>
              </a:rPr>
              <a:t>33% in CLs compared with 13%</a:t>
            </a:r>
          </a:p>
        </p:txBody>
      </p:sp>
      <p:sp>
        <p:nvSpPr>
          <p:cNvPr id="3" name="Text Placeholder 2"/>
          <p:cNvSpPr>
            <a:spLocks noGrp="1"/>
          </p:cNvSpPr>
          <p:nvPr>
            <p:ph type="body" sz="quarter" idx="15"/>
          </p:nvPr>
        </p:nvSpPr>
        <p:spPr>
          <a:xfrm>
            <a:off x="461665" y="228600"/>
            <a:ext cx="8301335" cy="1190555"/>
          </a:xfrm>
        </p:spPr>
        <p:txBody>
          <a:bodyPr/>
          <a:lstStyle/>
          <a:p>
            <a:pPr>
              <a:spcAft>
                <a:spcPts val="1200"/>
              </a:spcAft>
            </a:pPr>
            <a:r>
              <a:rPr lang="en-US" dirty="0"/>
              <a:t>EASE Study</a:t>
            </a:r>
            <a:br>
              <a:rPr lang="en-US" dirty="0"/>
            </a:br>
            <a:r>
              <a:rPr lang="en-US" sz="2800" dirty="0">
                <a:solidFill>
                  <a:schemeClr val="tx1"/>
                </a:solidFill>
              </a:rPr>
              <a:t>E</a:t>
            </a:r>
            <a:r>
              <a:rPr lang="en-US" sz="2800" dirty="0"/>
              <a:t>nhancing the </a:t>
            </a:r>
            <a:r>
              <a:rPr lang="en-US" sz="2800" dirty="0">
                <a:solidFill>
                  <a:schemeClr val="tx1"/>
                </a:solidFill>
              </a:rPr>
              <a:t>A</a:t>
            </a:r>
            <a:r>
              <a:rPr lang="en-US" sz="2800" dirty="0"/>
              <a:t>pproach to </a:t>
            </a:r>
            <a:r>
              <a:rPr lang="en-US" sz="2800" dirty="0">
                <a:solidFill>
                  <a:schemeClr val="tx1"/>
                </a:solidFill>
              </a:rPr>
              <a:t>S</a:t>
            </a:r>
            <a:r>
              <a:rPr lang="en-US" sz="2800" dirty="0"/>
              <a:t>electing </a:t>
            </a:r>
            <a:r>
              <a:rPr lang="en-US" sz="2800" dirty="0">
                <a:solidFill>
                  <a:schemeClr val="tx1"/>
                </a:solidFill>
              </a:rPr>
              <a:t>E</a:t>
            </a:r>
            <a:r>
              <a:rPr lang="en-US" sz="2800" dirty="0"/>
              <a:t>yewear</a:t>
            </a:r>
          </a:p>
        </p:txBody>
      </p:sp>
      <p:sp>
        <p:nvSpPr>
          <p:cNvPr id="4" name="TextBox 3"/>
          <p:cNvSpPr txBox="1"/>
          <p:nvPr/>
        </p:nvSpPr>
        <p:spPr>
          <a:xfrm>
            <a:off x="304800" y="5867400"/>
            <a:ext cx="8839200" cy="800219"/>
          </a:xfrm>
          <a:prstGeom prst="rect">
            <a:avLst/>
          </a:prstGeom>
          <a:noFill/>
        </p:spPr>
        <p:txBody>
          <a:bodyPr wrap="square" rtlCol="0">
            <a:spAutoFit/>
          </a:bodyPr>
          <a:lstStyle/>
          <a:p>
            <a:r>
              <a:rPr lang="en-US" sz="1400" dirty="0"/>
              <a:t>*Atkins NP, et al. Enhancing the approach to selecting eyewear (EASE): A multi-</a:t>
            </a:r>
            <a:r>
              <a:rPr lang="en-US" sz="1400" dirty="0" err="1"/>
              <a:t>centre</a:t>
            </a:r>
            <a:r>
              <a:rPr lang="en-US" sz="1400" dirty="0"/>
              <a:t>, practice-based study into the effect of applying contact lenses prior to spectacle dispensing. Contact Lens &amp; Anterior Eye (2009), doi:10.1016.</a:t>
            </a:r>
          </a:p>
          <a:p>
            <a:endParaRPr lang="en-US" dirty="0"/>
          </a:p>
        </p:txBody>
      </p:sp>
    </p:spTree>
    <p:extLst>
      <p:ext uri="{BB962C8B-B14F-4D97-AF65-F5344CB8AC3E}">
        <p14:creationId xmlns:p14="http://schemas.microsoft.com/office/powerpoint/2010/main" val="9254189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9" name="Rectangle 3"/>
          <p:cNvSpPr>
            <a:spLocks noGrp="1" noChangeArrowheads="1"/>
          </p:cNvSpPr>
          <p:nvPr>
            <p:ph type="body" sz="quarter" idx="14"/>
          </p:nvPr>
        </p:nvSpPr>
        <p:spPr>
          <a:xfrm>
            <a:off x="1066800" y="1676400"/>
            <a:ext cx="8231186" cy="3866540"/>
          </a:xfrm>
        </p:spPr>
        <p:txBody>
          <a:bodyPr>
            <a:normAutofit lnSpcReduction="10000"/>
          </a:bodyPr>
          <a:lstStyle/>
          <a:p>
            <a:pPr marL="515938" indent="-515938" eaLnBrk="1" hangingPunct="1">
              <a:lnSpc>
                <a:spcPct val="90000"/>
              </a:lnSpc>
              <a:buFontTx/>
              <a:buNone/>
            </a:pPr>
            <a:r>
              <a:rPr lang="en-US" altLang="en-US" sz="4400" b="1" dirty="0"/>
              <a:t>$510 x 20 x 12 = $124,400</a:t>
            </a:r>
          </a:p>
          <a:p>
            <a:pPr marL="515938" indent="-515938" eaLnBrk="1" hangingPunct="1">
              <a:lnSpc>
                <a:spcPct val="90000"/>
              </a:lnSpc>
              <a:buFontTx/>
              <a:buNone/>
            </a:pPr>
            <a:r>
              <a:rPr lang="en-US" altLang="en-US" sz="4000" dirty="0"/>
              <a:t>	</a:t>
            </a:r>
          </a:p>
          <a:p>
            <a:pPr marL="515938" indent="-515938" eaLnBrk="1" hangingPunct="1">
              <a:lnSpc>
                <a:spcPct val="90000"/>
              </a:lnSpc>
              <a:buFontTx/>
              <a:buNone/>
            </a:pPr>
            <a:endParaRPr lang="en-US" altLang="en-US" sz="3600" b="1" dirty="0"/>
          </a:p>
          <a:p>
            <a:pPr marL="515938" indent="-515938" eaLnBrk="1" hangingPunct="1">
              <a:lnSpc>
                <a:spcPct val="90000"/>
              </a:lnSpc>
              <a:buFontTx/>
              <a:buNone/>
            </a:pPr>
            <a:endParaRPr lang="en-US" altLang="en-US" sz="3600" b="1" dirty="0"/>
          </a:p>
          <a:p>
            <a:pPr marL="515938" indent="-515938" eaLnBrk="1" hangingPunct="1">
              <a:lnSpc>
                <a:spcPct val="90000"/>
              </a:lnSpc>
              <a:buFontTx/>
              <a:buNone/>
            </a:pPr>
            <a:endParaRPr lang="en-US" altLang="en-US" sz="3600" b="1" dirty="0"/>
          </a:p>
          <a:p>
            <a:pPr marL="515938" indent="-515938" eaLnBrk="1" hangingPunct="1">
              <a:lnSpc>
                <a:spcPct val="90000"/>
              </a:lnSpc>
              <a:buFontTx/>
              <a:buNone/>
            </a:pPr>
            <a:r>
              <a:rPr lang="en-US" altLang="en-US" sz="4400" b="1" dirty="0"/>
              <a:t>$970 x 20 x 12 = $232,800!</a:t>
            </a:r>
          </a:p>
        </p:txBody>
      </p:sp>
      <p:sp>
        <p:nvSpPr>
          <p:cNvPr id="2" name="Text Placeholder 1"/>
          <p:cNvSpPr>
            <a:spLocks noGrp="1"/>
          </p:cNvSpPr>
          <p:nvPr>
            <p:ph type="body" sz="quarter" idx="15"/>
          </p:nvPr>
        </p:nvSpPr>
        <p:spPr>
          <a:xfrm>
            <a:off x="455614" y="381000"/>
            <a:ext cx="8148935" cy="990600"/>
          </a:xfrm>
        </p:spPr>
        <p:txBody>
          <a:bodyPr/>
          <a:lstStyle/>
          <a:p>
            <a:r>
              <a:rPr lang="en-US" altLang="en-US" dirty="0"/>
              <a:t>Monthly income converting one lined bifocal to a Premium PAL per day</a:t>
            </a: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01365"/>
            <a:ext cx="2667000"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419600"/>
            <a:ext cx="3259217" cy="970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Placeholder 1"/>
          <p:cNvSpPr txBox="1">
            <a:spLocks/>
          </p:cNvSpPr>
          <p:nvPr/>
        </p:nvSpPr>
        <p:spPr>
          <a:xfrm>
            <a:off x="0" y="2788042"/>
            <a:ext cx="8148935" cy="1741552"/>
          </a:xfrm>
          <a:prstGeom prst="rect">
            <a:avLst/>
          </a:prstGeom>
          <a:effectLst/>
        </p:spPr>
        <p:txBody>
          <a:bodyPr>
            <a:noAutofit/>
          </a:bodyPr>
          <a:lstStyle>
            <a:lvl1pPr marL="0" indent="0" algn="l" defTabSz="457200" rtl="0" eaLnBrk="1" latinLnBrk="0" hangingPunct="1">
              <a:lnSpc>
                <a:spcPct val="80000"/>
              </a:lnSpc>
              <a:spcBef>
                <a:spcPct val="20000"/>
              </a:spcBef>
              <a:buFont typeface="Arial"/>
              <a:buNone/>
              <a:defRPr sz="3600" b="1" i="0" kern="1200" cap="none" spc="-150" baseline="0">
                <a:ln>
                  <a:noFill/>
                </a:ln>
                <a:solidFill>
                  <a:srgbClr val="77BC1F"/>
                </a:solidFill>
                <a:effectLst/>
                <a:latin typeface="Arial"/>
                <a:ea typeface="+mn-ea"/>
                <a:cs typeface="Arial"/>
              </a:defRPr>
            </a:lvl1pPr>
            <a:lvl2pPr marL="742950" indent="-285750" algn="l" defTabSz="457200" rtl="0" eaLnBrk="1" latinLnBrk="0" hangingPunct="1">
              <a:spcBef>
                <a:spcPct val="20000"/>
              </a:spcBef>
              <a:buFont typeface="Arial"/>
              <a:buChar char="–"/>
              <a:defRPr sz="2800" b="0" i="0" kern="1200">
                <a:solidFill>
                  <a:srgbClr val="FFFFFF"/>
                </a:solidFill>
                <a:latin typeface="Arial"/>
                <a:ea typeface="+mn-ea"/>
                <a:cs typeface="Arial"/>
              </a:defRPr>
            </a:lvl2pPr>
            <a:lvl3pPr marL="1143000" indent="-228600" algn="l" defTabSz="457200" rtl="0" eaLnBrk="1" latinLnBrk="0" hangingPunct="1">
              <a:spcBef>
                <a:spcPct val="20000"/>
              </a:spcBef>
              <a:buFont typeface="Arial"/>
              <a:buChar char="•"/>
              <a:defRPr sz="2400" b="0" i="0" kern="1200">
                <a:solidFill>
                  <a:srgbClr val="FFFFFF"/>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rgbClr val="FFFFFF"/>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rgbClr val="FFFFFF"/>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indent="-515938">
              <a:lnSpc>
                <a:spcPct val="90000"/>
              </a:lnSpc>
            </a:pPr>
            <a:r>
              <a:rPr lang="en-US" altLang="en-US" dirty="0">
                <a:solidFill>
                  <a:srgbClr val="7EC234"/>
                </a:solidFill>
              </a:rPr>
              <a:t>     Income converting one lined bifocal to a pair of Premium PAL clear </a:t>
            </a:r>
            <a:r>
              <a:rPr lang="en-US" altLang="en-US" u="sng" dirty="0">
                <a:solidFill>
                  <a:srgbClr val="7EC234"/>
                </a:solidFill>
              </a:rPr>
              <a:t>and</a:t>
            </a:r>
            <a:r>
              <a:rPr lang="en-US" altLang="en-US" dirty="0">
                <a:solidFill>
                  <a:srgbClr val="7EC234"/>
                </a:solidFill>
              </a:rPr>
              <a:t> sun lenses a day:</a:t>
            </a:r>
          </a:p>
        </p:txBody>
      </p:sp>
    </p:spTree>
    <p:extLst>
      <p:ext uri="{BB962C8B-B14F-4D97-AF65-F5344CB8AC3E}">
        <p14:creationId xmlns:p14="http://schemas.microsoft.com/office/powerpoint/2010/main" val="1360374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98339">
                                            <p:txEl>
                                              <p:pRg st="0" end="0"/>
                                            </p:txEl>
                                          </p:spTgt>
                                        </p:tgtEl>
                                        <p:attrNameLst>
                                          <p:attrName>style.visibility</p:attrName>
                                        </p:attrNameLst>
                                      </p:cBhvr>
                                      <p:to>
                                        <p:strVal val="visible"/>
                                      </p:to>
                                    </p:set>
                                    <p:anim calcmode="lin" valueType="num">
                                      <p:cBhvr additive="base">
                                        <p:cTn id="7" dur="500" fill="hold"/>
                                        <p:tgtEl>
                                          <p:spTgt spid="398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833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withGroup">
                            <p:stCondLst>
                              <p:cond delay="500"/>
                            </p:stCondLst>
                            <p:childTnLst>
                              <p:par>
                                <p:cTn id="10" presetID="21"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98339">
                                            <p:txEl>
                                              <p:pRg st="5" end="5"/>
                                            </p:txEl>
                                          </p:spTgt>
                                        </p:tgtEl>
                                        <p:attrNameLst>
                                          <p:attrName>style.visibility</p:attrName>
                                        </p:attrNameLst>
                                      </p:cBhvr>
                                      <p:to>
                                        <p:strVal val="visible"/>
                                      </p:to>
                                    </p:set>
                                    <p:anim calcmode="lin" valueType="num">
                                      <p:cBhvr additive="base">
                                        <p:cTn id="21" dur="500" fill="hold"/>
                                        <p:tgtEl>
                                          <p:spTgt spid="398339">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98339">
                                            <p:txEl>
                                              <p:pRg st="5" end="5"/>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1"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499AD7B-99D4-4755-8966-F7BA04269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8519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1A06F89A-489D-4383-94C5-42F7FF2E9A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4E02904A-3415-4218-99BA-C0745395EABE}"/>
              </a:ext>
            </a:extLst>
          </p:cNvPr>
          <p:cNvSpPr>
            <a:spLocks noGrp="1"/>
          </p:cNvSpPr>
          <p:nvPr>
            <p:ph type="title"/>
          </p:nvPr>
        </p:nvSpPr>
        <p:spPr>
          <a:xfrm>
            <a:off x="480059" y="2023236"/>
            <a:ext cx="2744833" cy="2820908"/>
          </a:xfrm>
        </p:spPr>
        <p:txBody>
          <a:bodyPr>
            <a:normAutofit/>
          </a:bodyPr>
          <a:lstStyle/>
          <a:p>
            <a:r>
              <a:rPr lang="en-US" sz="3500" dirty="0">
                <a:solidFill>
                  <a:srgbClr val="FFFFFF"/>
                </a:solidFill>
              </a:rPr>
              <a:t>Transitions</a:t>
            </a:r>
          </a:p>
        </p:txBody>
      </p:sp>
      <p:graphicFrame>
        <p:nvGraphicFramePr>
          <p:cNvPr id="7" name="Content Placeholder 4">
            <a:extLst>
              <a:ext uri="{FF2B5EF4-FFF2-40B4-BE49-F238E27FC236}">
                <a16:creationId xmlns:a16="http://schemas.microsoft.com/office/drawing/2014/main" id="{AD2698FE-F265-4F62-B0C7-FCEB85949B3C}"/>
              </a:ext>
            </a:extLst>
          </p:cNvPr>
          <p:cNvGraphicFramePr>
            <a:graphicFrameLocks noGrp="1"/>
          </p:cNvGraphicFramePr>
          <p:nvPr>
            <p:ph idx="1"/>
            <p:extLst>
              <p:ext uri="{D42A27DB-BD31-4B8C-83A1-F6EECF244321}">
                <p14:modId xmlns:p14="http://schemas.microsoft.com/office/powerpoint/2010/main" val="1080957220"/>
              </p:ext>
            </p:extLst>
          </p:nvPr>
        </p:nvGraphicFramePr>
        <p:xfrm>
          <a:off x="4114800" y="914400"/>
          <a:ext cx="4701541"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1489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4818" name="Group 1"/>
          <p:cNvGrpSpPr>
            <a:grpSpLocks/>
          </p:cNvGrpSpPr>
          <p:nvPr/>
        </p:nvGrpSpPr>
        <p:grpSpPr bwMode="auto">
          <a:xfrm>
            <a:off x="187035" y="1447800"/>
            <a:ext cx="8763000" cy="5245100"/>
            <a:chOff x="-219595" y="2895600"/>
            <a:chExt cx="8763000" cy="5245100"/>
          </a:xfrm>
        </p:grpSpPr>
        <p:pic>
          <p:nvPicPr>
            <p:cNvPr id="67482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95" y="2895600"/>
              <a:ext cx="8763000" cy="5245100"/>
            </a:xfrm>
            <a:prstGeom prst="rect">
              <a:avLst/>
            </a:prstGeom>
            <a:solidFill>
              <a:schemeClr val="bg1"/>
            </a:solidFill>
            <a:ln w="38100">
              <a:solidFill>
                <a:schemeClr val="tx1"/>
              </a:solidFill>
              <a:miter lim="800000"/>
              <a:headEnd/>
              <a:tailEnd/>
            </a:ln>
          </p:spPr>
        </p:pic>
        <p:sp>
          <p:nvSpPr>
            <p:cNvPr id="674828" name="TextBox 10"/>
            <p:cNvSpPr txBox="1">
              <a:spLocks noChangeArrowheads="1"/>
            </p:cNvSpPr>
            <p:nvPr/>
          </p:nvSpPr>
          <p:spPr bwMode="auto">
            <a:xfrm>
              <a:off x="2713256" y="6184900"/>
              <a:ext cx="4330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fontAlgn="base" hangingPunct="1">
                <a:spcBef>
                  <a:spcPct val="0"/>
                </a:spcBef>
                <a:spcAft>
                  <a:spcPct val="0"/>
                </a:spcAft>
                <a:buFontTx/>
                <a:buNone/>
              </a:pPr>
              <a:r>
                <a:rPr lang="en-US" altLang="en-US" sz="1400">
                  <a:solidFill>
                    <a:srgbClr val="000000"/>
                  </a:solidFill>
                  <a:cs typeface="Arial" pitchFamily="34" charset="0"/>
                </a:rPr>
                <a:t>Photo/Graphic Courtesy of Essilor of America</a:t>
              </a:r>
            </a:p>
          </p:txBody>
        </p:sp>
      </p:grpSp>
      <p:sp>
        <p:nvSpPr>
          <p:cNvPr id="674819" name="Rectangle 2"/>
          <p:cNvSpPr>
            <a:spLocks noGrp="1" noChangeArrowheads="1"/>
          </p:cNvSpPr>
          <p:nvPr>
            <p:ph type="title"/>
          </p:nvPr>
        </p:nvSpPr>
        <p:spPr>
          <a:xfrm>
            <a:off x="1633538" y="584200"/>
            <a:ext cx="5943600" cy="596900"/>
          </a:xfrm>
        </p:spPr>
        <p:txBody>
          <a:bodyPr/>
          <a:lstStyle/>
          <a:p>
            <a:pPr eaLnBrk="1" hangingPunct="1"/>
            <a:r>
              <a:rPr lang="en-US" altLang="en-US" sz="3200"/>
              <a:t>AR Lenses around the World</a:t>
            </a:r>
          </a:p>
        </p:txBody>
      </p:sp>
      <p:sp>
        <p:nvSpPr>
          <p:cNvPr id="7173" name="Text Box 5"/>
          <p:cNvSpPr txBox="1">
            <a:spLocks noChangeArrowheads="1"/>
          </p:cNvSpPr>
          <p:nvPr/>
        </p:nvSpPr>
        <p:spPr bwMode="auto">
          <a:xfrm>
            <a:off x="609600" y="2608263"/>
            <a:ext cx="762000" cy="476250"/>
          </a:xfrm>
          <a:prstGeom prst="rect">
            <a:avLst/>
          </a:prstGeom>
          <a:solidFill>
            <a:schemeClr val="bg1"/>
          </a:solidFill>
          <a:ln w="28575">
            <a:solidFill>
              <a:schemeClr val="tx1"/>
            </a:solidFill>
            <a:miter lim="800000"/>
            <a:headEnd/>
            <a:tailEnd/>
          </a:ln>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700" dirty="0">
                <a:solidFill>
                  <a:srgbClr val="000000"/>
                </a:solidFill>
                <a:latin typeface="Arial" pitchFamily="34" charset="0"/>
                <a:cs typeface="Arial" pitchFamily="34" charset="0"/>
              </a:rPr>
              <a:t>United States</a:t>
            </a:r>
          </a:p>
          <a:p>
            <a:pPr eaLnBrk="1" fontAlgn="base" hangingPunct="1">
              <a:spcBef>
                <a:spcPct val="0"/>
              </a:spcBef>
              <a:spcAft>
                <a:spcPct val="0"/>
              </a:spcAft>
              <a:buFontTx/>
              <a:buNone/>
            </a:pPr>
            <a:r>
              <a:rPr lang="en-US" altLang="en-US" sz="1800" b="1" dirty="0">
                <a:solidFill>
                  <a:srgbClr val="FF3300"/>
                </a:solidFill>
                <a:latin typeface="Arial" pitchFamily="34" charset="0"/>
                <a:cs typeface="Arial" pitchFamily="34" charset="0"/>
              </a:rPr>
              <a:t>20%</a:t>
            </a:r>
          </a:p>
        </p:txBody>
      </p:sp>
      <p:sp>
        <p:nvSpPr>
          <p:cNvPr id="7174" name="Text Box 6"/>
          <p:cNvSpPr txBox="1">
            <a:spLocks noChangeArrowheads="1"/>
          </p:cNvSpPr>
          <p:nvPr/>
        </p:nvSpPr>
        <p:spPr bwMode="auto">
          <a:xfrm>
            <a:off x="971550" y="1960563"/>
            <a:ext cx="646113" cy="477837"/>
          </a:xfrm>
          <a:prstGeom prst="rect">
            <a:avLst/>
          </a:prstGeom>
          <a:solidFill>
            <a:schemeClr val="bg1"/>
          </a:solidFill>
          <a:ln w="28575">
            <a:solidFill>
              <a:schemeClr val="tx1"/>
            </a:solidFill>
            <a:miter lim="800000"/>
            <a:headEnd/>
            <a:tailEnd/>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700">
                <a:solidFill>
                  <a:srgbClr val="000000"/>
                </a:solidFill>
                <a:latin typeface="Arial" pitchFamily="34" charset="0"/>
                <a:cs typeface="Arial" pitchFamily="34" charset="0"/>
              </a:rPr>
              <a:t>Canada</a:t>
            </a:r>
          </a:p>
          <a:p>
            <a:pPr eaLnBrk="1" fontAlgn="base" hangingPunct="1">
              <a:spcBef>
                <a:spcPct val="0"/>
              </a:spcBef>
              <a:spcAft>
                <a:spcPct val="0"/>
              </a:spcAft>
              <a:buFontTx/>
              <a:buNone/>
            </a:pPr>
            <a:r>
              <a:rPr lang="en-US" altLang="en-US" sz="1800" b="1">
                <a:solidFill>
                  <a:srgbClr val="FF3300"/>
                </a:solidFill>
                <a:latin typeface="Arial" pitchFamily="34" charset="0"/>
                <a:cs typeface="Arial" pitchFamily="34" charset="0"/>
              </a:rPr>
              <a:t>63%</a:t>
            </a:r>
          </a:p>
        </p:txBody>
      </p:sp>
      <p:sp>
        <p:nvSpPr>
          <p:cNvPr id="7175" name="Text Box 7"/>
          <p:cNvSpPr txBox="1">
            <a:spLocks noChangeArrowheads="1"/>
          </p:cNvSpPr>
          <p:nvPr/>
        </p:nvSpPr>
        <p:spPr bwMode="auto">
          <a:xfrm>
            <a:off x="2657475" y="2608263"/>
            <a:ext cx="781050" cy="476250"/>
          </a:xfrm>
          <a:prstGeom prst="rect">
            <a:avLst/>
          </a:prstGeom>
          <a:solidFill>
            <a:schemeClr val="bg1"/>
          </a:solidFill>
          <a:ln w="28575">
            <a:solidFill>
              <a:schemeClr val="tx1"/>
            </a:solidFill>
            <a:miter lim="800000"/>
            <a:headEnd/>
            <a:tailEnd/>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700">
                <a:solidFill>
                  <a:srgbClr val="000000"/>
                </a:solidFill>
                <a:latin typeface="Arial" pitchFamily="34" charset="0"/>
                <a:cs typeface="Arial" pitchFamily="34" charset="0"/>
              </a:rPr>
              <a:t>Europe</a:t>
            </a:r>
          </a:p>
          <a:p>
            <a:pPr eaLnBrk="1" fontAlgn="base" hangingPunct="1">
              <a:spcBef>
                <a:spcPct val="0"/>
              </a:spcBef>
              <a:spcAft>
                <a:spcPct val="0"/>
              </a:spcAft>
              <a:buFontTx/>
              <a:buNone/>
            </a:pPr>
            <a:r>
              <a:rPr lang="en-US" altLang="en-US" sz="1800" b="1">
                <a:solidFill>
                  <a:srgbClr val="FF3300"/>
                </a:solidFill>
                <a:latin typeface="Arial" pitchFamily="34" charset="0"/>
                <a:cs typeface="Arial" pitchFamily="34" charset="0"/>
              </a:rPr>
              <a:t>50+%</a:t>
            </a:r>
          </a:p>
        </p:txBody>
      </p:sp>
      <p:sp>
        <p:nvSpPr>
          <p:cNvPr id="7176" name="Text Box 8"/>
          <p:cNvSpPr txBox="1">
            <a:spLocks noChangeArrowheads="1"/>
          </p:cNvSpPr>
          <p:nvPr/>
        </p:nvSpPr>
        <p:spPr bwMode="auto">
          <a:xfrm>
            <a:off x="1905000" y="4432300"/>
            <a:ext cx="646113" cy="477838"/>
          </a:xfrm>
          <a:prstGeom prst="rect">
            <a:avLst/>
          </a:prstGeom>
          <a:solidFill>
            <a:schemeClr val="bg1"/>
          </a:solidFill>
          <a:ln w="28575">
            <a:solidFill>
              <a:schemeClr val="tx1"/>
            </a:solidFill>
            <a:miter lim="800000"/>
            <a:headEnd/>
            <a:tailEnd/>
          </a:ln>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700">
                <a:solidFill>
                  <a:srgbClr val="000000"/>
                </a:solidFill>
                <a:latin typeface="Arial" pitchFamily="34" charset="0"/>
                <a:cs typeface="Arial" pitchFamily="34" charset="0"/>
              </a:rPr>
              <a:t>Brazil</a:t>
            </a:r>
          </a:p>
          <a:p>
            <a:pPr eaLnBrk="1" fontAlgn="base" hangingPunct="1">
              <a:spcBef>
                <a:spcPct val="0"/>
              </a:spcBef>
              <a:spcAft>
                <a:spcPct val="0"/>
              </a:spcAft>
              <a:buFontTx/>
              <a:buNone/>
            </a:pPr>
            <a:r>
              <a:rPr lang="en-US" altLang="en-US" sz="1800" b="1">
                <a:solidFill>
                  <a:srgbClr val="FF3300"/>
                </a:solidFill>
                <a:latin typeface="Arial" pitchFamily="34" charset="0"/>
                <a:cs typeface="Arial" pitchFamily="34" charset="0"/>
              </a:rPr>
              <a:t>27%</a:t>
            </a:r>
          </a:p>
        </p:txBody>
      </p:sp>
      <p:sp>
        <p:nvSpPr>
          <p:cNvPr id="7177" name="AutoShape 9"/>
          <p:cNvSpPr>
            <a:spLocks/>
          </p:cNvSpPr>
          <p:nvPr/>
        </p:nvSpPr>
        <p:spPr bwMode="auto">
          <a:xfrm>
            <a:off x="6172200" y="3162300"/>
            <a:ext cx="871756" cy="533400"/>
          </a:xfrm>
          <a:prstGeom prst="borderCallout1">
            <a:avLst>
              <a:gd name="adj1" fmla="val -3569"/>
              <a:gd name="adj2" fmla="val 98611"/>
              <a:gd name="adj3" fmla="val -9819"/>
              <a:gd name="adj4" fmla="val 128704"/>
            </a:avLst>
          </a:prstGeom>
          <a:solidFill>
            <a:schemeClr val="bg1"/>
          </a:solidFill>
          <a:ln w="28575">
            <a:solidFill>
              <a:schemeClr val="tx1"/>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700" dirty="0">
                <a:solidFill>
                  <a:srgbClr val="000000"/>
                </a:solidFill>
                <a:latin typeface="Arial" pitchFamily="34" charset="0"/>
                <a:cs typeface="Arial" pitchFamily="34" charset="0"/>
              </a:rPr>
              <a:t>Korea</a:t>
            </a:r>
          </a:p>
          <a:p>
            <a:pPr eaLnBrk="1" fontAlgn="base" hangingPunct="1">
              <a:spcBef>
                <a:spcPct val="0"/>
              </a:spcBef>
              <a:spcAft>
                <a:spcPct val="0"/>
              </a:spcAft>
              <a:buFontTx/>
              <a:buNone/>
            </a:pPr>
            <a:r>
              <a:rPr lang="en-US" altLang="en-US" sz="1800" b="1" dirty="0">
                <a:solidFill>
                  <a:srgbClr val="FF3300"/>
                </a:solidFill>
                <a:latin typeface="Arial" pitchFamily="34" charset="0"/>
                <a:cs typeface="Arial" pitchFamily="34" charset="0"/>
              </a:rPr>
              <a:t>100%</a:t>
            </a:r>
          </a:p>
        </p:txBody>
      </p:sp>
      <p:sp>
        <p:nvSpPr>
          <p:cNvPr id="7178" name="AutoShape 10"/>
          <p:cNvSpPr>
            <a:spLocks/>
          </p:cNvSpPr>
          <p:nvPr/>
        </p:nvSpPr>
        <p:spPr bwMode="auto">
          <a:xfrm>
            <a:off x="7924800" y="2438400"/>
            <a:ext cx="914400" cy="457200"/>
          </a:xfrm>
          <a:prstGeom prst="borderCallout1">
            <a:avLst>
              <a:gd name="adj1" fmla="val 100000"/>
              <a:gd name="adj2" fmla="val -2778"/>
              <a:gd name="adj3" fmla="val 116718"/>
              <a:gd name="adj4" fmla="val -51884"/>
            </a:avLst>
          </a:prstGeom>
          <a:solidFill>
            <a:schemeClr val="bg1"/>
          </a:solidFill>
          <a:ln w="28575">
            <a:solidFill>
              <a:schemeClr val="tx1"/>
            </a:solidFill>
            <a:miter lim="800000"/>
            <a:headEnd/>
            <a:tailEnd/>
          </a:ln>
        </p:spPr>
        <p:txBody>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en-US" sz="700">
                <a:solidFill>
                  <a:srgbClr val="000000"/>
                </a:solidFill>
                <a:latin typeface="Arial" pitchFamily="34" charset="0"/>
                <a:cs typeface="Arial" pitchFamily="34" charset="0"/>
              </a:rPr>
              <a:t>Japan</a:t>
            </a:r>
          </a:p>
          <a:p>
            <a:pPr eaLnBrk="1" fontAlgn="base" hangingPunct="1">
              <a:spcBef>
                <a:spcPct val="0"/>
              </a:spcBef>
              <a:spcAft>
                <a:spcPct val="0"/>
              </a:spcAft>
              <a:buFontTx/>
              <a:buNone/>
            </a:pPr>
            <a:r>
              <a:rPr lang="en-US" altLang="en-US" sz="1800" b="1">
                <a:solidFill>
                  <a:srgbClr val="FF3300"/>
                </a:solidFill>
                <a:latin typeface="Arial" pitchFamily="34" charset="0"/>
                <a:cs typeface="Arial" pitchFamily="34" charset="0"/>
              </a:rPr>
              <a:t>100%</a:t>
            </a:r>
          </a:p>
        </p:txBody>
      </p:sp>
    </p:spTree>
    <p:extLst>
      <p:ext uri="{BB962C8B-B14F-4D97-AF65-F5344CB8AC3E}">
        <p14:creationId xmlns:p14="http://schemas.microsoft.com/office/powerpoint/2010/main" val="1739210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633972404"/>
              </p:ext>
            </p:extLst>
          </p:nvPr>
        </p:nvGraphicFramePr>
        <p:xfrm>
          <a:off x="381000" y="228600"/>
          <a:ext cx="830580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98973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generated with high confidence">
            <a:extLst>
              <a:ext uri="{FF2B5EF4-FFF2-40B4-BE49-F238E27FC236}">
                <a16:creationId xmlns:a16="http://schemas.microsoft.com/office/drawing/2014/main" id="{A133687E-2CF3-41A9-9D8D-41B374C028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457200"/>
            <a:ext cx="5638800" cy="3551387"/>
          </a:xfrm>
          <a:prstGeom prst="rect">
            <a:avLst/>
          </a:prstGeom>
        </p:spPr>
      </p:pic>
      <p:graphicFrame>
        <p:nvGraphicFramePr>
          <p:cNvPr id="4" name="Diagram 3">
            <a:extLst>
              <a:ext uri="{FF2B5EF4-FFF2-40B4-BE49-F238E27FC236}">
                <a16:creationId xmlns:a16="http://schemas.microsoft.com/office/drawing/2014/main" id="{DD2A46E7-59D5-4D29-917C-BF06BFF7025D}"/>
              </a:ext>
            </a:extLst>
          </p:cNvPr>
          <p:cNvGraphicFramePr/>
          <p:nvPr>
            <p:extLst>
              <p:ext uri="{D42A27DB-BD31-4B8C-83A1-F6EECF244321}">
                <p14:modId xmlns:p14="http://schemas.microsoft.com/office/powerpoint/2010/main" val="1373652496"/>
              </p:ext>
            </p:extLst>
          </p:nvPr>
        </p:nvGraphicFramePr>
        <p:xfrm>
          <a:off x="1524000" y="4343400"/>
          <a:ext cx="6096000" cy="203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4003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26"/>
            <a:ext cx="421115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BD81FF31-9C53-4D9E-B1C4-4DB093159D72}"/>
              </a:ext>
            </a:extLst>
          </p:cNvPr>
          <p:cNvSpPr>
            <a:spLocks noGrp="1"/>
          </p:cNvSpPr>
          <p:nvPr>
            <p:ph type="title"/>
          </p:nvPr>
        </p:nvSpPr>
        <p:spPr>
          <a:xfrm>
            <a:off x="4570578" y="802955"/>
            <a:ext cx="3733482" cy="1454051"/>
          </a:xfrm>
        </p:spPr>
        <p:txBody>
          <a:bodyPr>
            <a:normAutofit/>
          </a:bodyPr>
          <a:lstStyle/>
          <a:p>
            <a:r>
              <a:rPr lang="en-US" dirty="0">
                <a:solidFill>
                  <a:srgbClr val="7030A0"/>
                </a:solidFill>
              </a:rPr>
              <a:t>Entering the Optical</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375032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Eye">
            <a:extLst>
              <a:ext uri="{FF2B5EF4-FFF2-40B4-BE49-F238E27FC236}">
                <a16:creationId xmlns:a16="http://schemas.microsoft.com/office/drawing/2014/main" id="{942B0710-ED55-434F-9EEF-6B87E4B799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2011" y="2065912"/>
            <a:ext cx="2746374" cy="2746374"/>
          </a:xfrm>
          <a:prstGeom prst="rect">
            <a:avLst/>
          </a:prstGeom>
        </p:spPr>
      </p:pic>
      <p:sp>
        <p:nvSpPr>
          <p:cNvPr id="3" name="Content Placeholder 2">
            <a:extLst>
              <a:ext uri="{FF2B5EF4-FFF2-40B4-BE49-F238E27FC236}">
                <a16:creationId xmlns:a16="http://schemas.microsoft.com/office/drawing/2014/main" id="{C6D66A9C-69AD-4DFE-9251-735DF83C8330}"/>
              </a:ext>
            </a:extLst>
          </p:cNvPr>
          <p:cNvSpPr>
            <a:spLocks noGrp="1"/>
          </p:cNvSpPr>
          <p:nvPr>
            <p:ph idx="1"/>
          </p:nvPr>
        </p:nvSpPr>
        <p:spPr>
          <a:xfrm>
            <a:off x="4211157" y="2421682"/>
            <a:ext cx="4704243" cy="3639289"/>
          </a:xfrm>
        </p:spPr>
        <p:txBody>
          <a:bodyPr anchor="ctr">
            <a:normAutofit/>
          </a:bodyPr>
          <a:lstStyle/>
          <a:p>
            <a:pPr marL="457200" indent="-457200">
              <a:spcAft>
                <a:spcPts val="1200"/>
              </a:spcAft>
              <a:buFont typeface="+mj-lt"/>
              <a:buAutoNum type="arabicParenR"/>
            </a:pPr>
            <a:r>
              <a:rPr lang="en-US" sz="2400" b="1" dirty="0">
                <a:solidFill>
                  <a:srgbClr val="000000"/>
                </a:solidFill>
              </a:rPr>
              <a:t>Explain your guarantee</a:t>
            </a:r>
          </a:p>
          <a:p>
            <a:pPr marL="457200" indent="-457200">
              <a:spcAft>
                <a:spcPts val="1200"/>
              </a:spcAft>
              <a:buFont typeface="+mj-lt"/>
              <a:buAutoNum type="arabicParenR"/>
            </a:pPr>
            <a:r>
              <a:rPr lang="en-US" sz="2400" b="1" dirty="0">
                <a:solidFill>
                  <a:srgbClr val="000000"/>
                </a:solidFill>
              </a:rPr>
              <a:t>Polarized lens demonstration</a:t>
            </a:r>
          </a:p>
          <a:p>
            <a:pPr marL="457200" indent="-457200">
              <a:spcAft>
                <a:spcPts val="1200"/>
              </a:spcAft>
              <a:buFont typeface="+mj-lt"/>
              <a:buAutoNum type="arabicParenR"/>
            </a:pPr>
            <a:r>
              <a:rPr lang="en-US" sz="2400" b="1" dirty="0">
                <a:solidFill>
                  <a:srgbClr val="000000"/>
                </a:solidFill>
              </a:rPr>
              <a:t>Select Lens</a:t>
            </a:r>
          </a:p>
          <a:p>
            <a:pPr marL="457200" indent="-457200">
              <a:spcAft>
                <a:spcPts val="1200"/>
              </a:spcAft>
              <a:buFont typeface="+mj-lt"/>
              <a:buAutoNum type="arabicParenR"/>
            </a:pPr>
            <a:r>
              <a:rPr lang="en-US" sz="2400" b="1" dirty="0">
                <a:solidFill>
                  <a:srgbClr val="000000"/>
                </a:solidFill>
              </a:rPr>
              <a:t>Select Frame</a:t>
            </a:r>
          </a:p>
          <a:p>
            <a:pPr marL="457200" indent="-457200">
              <a:spcAft>
                <a:spcPts val="1200"/>
              </a:spcAft>
              <a:buFont typeface="+mj-lt"/>
              <a:buAutoNum type="arabicParenR"/>
            </a:pPr>
            <a:r>
              <a:rPr lang="en-US" sz="2400" b="1" dirty="0">
                <a:solidFill>
                  <a:srgbClr val="000000"/>
                </a:solidFill>
              </a:rPr>
              <a:t>Let’s see what your insurance benefits contribute</a:t>
            </a:r>
          </a:p>
        </p:txBody>
      </p:sp>
      <p:sp>
        <p:nvSpPr>
          <p:cNvPr id="5" name="Arrow: Curved Left 4">
            <a:extLst>
              <a:ext uri="{FF2B5EF4-FFF2-40B4-BE49-F238E27FC236}">
                <a16:creationId xmlns:a16="http://schemas.microsoft.com/office/drawing/2014/main" id="{0F2AB9EC-87CE-4EEE-BF1C-6ADA349D9A94}"/>
              </a:ext>
            </a:extLst>
          </p:cNvPr>
          <p:cNvSpPr/>
          <p:nvPr/>
        </p:nvSpPr>
        <p:spPr>
          <a:xfrm>
            <a:off x="6487078" y="4045900"/>
            <a:ext cx="381000" cy="685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Arrow: Curved Left 10">
            <a:extLst>
              <a:ext uri="{FF2B5EF4-FFF2-40B4-BE49-F238E27FC236}">
                <a16:creationId xmlns:a16="http://schemas.microsoft.com/office/drawing/2014/main" id="{BC5D515E-68E6-4CFF-922A-577AC525A262}"/>
              </a:ext>
            </a:extLst>
          </p:cNvPr>
          <p:cNvSpPr/>
          <p:nvPr/>
        </p:nvSpPr>
        <p:spPr>
          <a:xfrm flipH="1" flipV="1">
            <a:off x="3819368" y="4017154"/>
            <a:ext cx="381000" cy="6858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708069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8563" name="Rectangle 3"/>
          <p:cNvSpPr>
            <a:spLocks noGrp="1" noChangeArrowheads="1"/>
          </p:cNvSpPr>
          <p:nvPr>
            <p:ph type="body" sz="quarter" idx="14"/>
          </p:nvPr>
        </p:nvSpPr>
        <p:spPr>
          <a:xfrm>
            <a:off x="455614" y="1506537"/>
            <a:ext cx="5053011" cy="3866540"/>
          </a:xfrm>
        </p:spPr>
        <p:txBody>
          <a:bodyPr/>
          <a:lstStyle/>
          <a:p>
            <a:pPr eaLnBrk="1" hangingPunct="1"/>
            <a:r>
              <a:rPr lang="en-US" altLang="en-US" dirty="0"/>
              <a:t>79% of people know that they need to use skin protection when exposed to the sun</a:t>
            </a:r>
          </a:p>
          <a:p>
            <a:pPr eaLnBrk="1" hangingPunct="1"/>
            <a:endParaRPr lang="en-US" altLang="en-US" dirty="0"/>
          </a:p>
          <a:p>
            <a:pPr eaLnBrk="1" hangingPunct="1"/>
            <a:r>
              <a:rPr lang="en-US" altLang="en-US" dirty="0"/>
              <a:t>6% of people know that they need to protect their eyes</a:t>
            </a:r>
          </a:p>
        </p:txBody>
      </p:sp>
      <p:sp>
        <p:nvSpPr>
          <p:cNvPr id="2" name="Text Placeholder 1"/>
          <p:cNvSpPr>
            <a:spLocks noGrp="1"/>
          </p:cNvSpPr>
          <p:nvPr>
            <p:ph type="body" sz="quarter" idx="15"/>
          </p:nvPr>
        </p:nvSpPr>
        <p:spPr/>
        <p:txBody>
          <a:bodyPr/>
          <a:lstStyle/>
          <a:p>
            <a:r>
              <a:rPr lang="en-US" altLang="en-US" dirty="0"/>
              <a:t>Did you know?</a:t>
            </a:r>
            <a:endParaRPr lang="en-US" dirty="0"/>
          </a:p>
        </p:txBody>
      </p:sp>
      <p:pic>
        <p:nvPicPr>
          <p:cNvPr id="679940" name="Picture 4" descr="SO01038_"/>
          <p:cNvPicPr>
            <a:picLocks noGrp="1" noChangeAspect="1" noChangeArrowheads="1"/>
          </p:cNvPicPr>
          <p:nvPr>
            <p:ph type="clipArt"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5508625" y="1905000"/>
            <a:ext cx="3635375" cy="3657600"/>
          </a:xfrm>
          <a:prstGeom prst="rect">
            <a:avLst/>
          </a:prstGeom>
        </p:spPr>
      </p:pic>
    </p:spTree>
    <p:extLst>
      <p:ext uri="{BB962C8B-B14F-4D97-AF65-F5344CB8AC3E}">
        <p14:creationId xmlns:p14="http://schemas.microsoft.com/office/powerpoint/2010/main" val="5919346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79940"/>
                                        </p:tgtEl>
                                        <p:attrNameLst>
                                          <p:attrName>style.visibility</p:attrName>
                                        </p:attrNameLst>
                                      </p:cBhvr>
                                      <p:to>
                                        <p:strVal val="visible"/>
                                      </p:to>
                                    </p:set>
                                    <p:anim calcmode="lin" valueType="num">
                                      <p:cBhvr additive="base">
                                        <p:cTn id="7" dur="500" fill="hold"/>
                                        <p:tgtEl>
                                          <p:spTgt spid="679940"/>
                                        </p:tgtEl>
                                        <p:attrNameLst>
                                          <p:attrName>ppt_x</p:attrName>
                                        </p:attrNameLst>
                                      </p:cBhvr>
                                      <p:tavLst>
                                        <p:tav tm="0">
                                          <p:val>
                                            <p:strVal val="0-#ppt_w/2"/>
                                          </p:val>
                                        </p:tav>
                                        <p:tav tm="100000">
                                          <p:val>
                                            <p:strVal val="#ppt_x"/>
                                          </p:val>
                                        </p:tav>
                                      </p:tavLst>
                                    </p:anim>
                                    <p:anim calcmode="lin" valueType="num">
                                      <p:cBhvr additive="base">
                                        <p:cTn id="8" dur="500" fill="hold"/>
                                        <p:tgtEl>
                                          <p:spTgt spid="679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3587" name="Rectangle 3"/>
          <p:cNvSpPr>
            <a:spLocks noGrp="1" noChangeArrowheads="1"/>
          </p:cNvSpPr>
          <p:nvPr>
            <p:ph type="body" sz="quarter" idx="14"/>
          </p:nvPr>
        </p:nvSpPr>
        <p:spPr>
          <a:xfrm>
            <a:off x="-804195" y="533400"/>
            <a:ext cx="8195596" cy="3866540"/>
          </a:xfrm>
        </p:spPr>
        <p:txBody>
          <a:bodyPr/>
          <a:lstStyle/>
          <a:p>
            <a:pPr algn="ctr" eaLnBrk="1" hangingPunct="1">
              <a:buFontTx/>
              <a:buNone/>
            </a:pPr>
            <a:r>
              <a:rPr lang="en-US" altLang="en-US" sz="9600" dirty="0">
                <a:latin typeface="Arial" pitchFamily="34" charset="0"/>
              </a:rPr>
              <a:t>32</a:t>
            </a:r>
            <a:r>
              <a:rPr lang="en-US" altLang="en-US" sz="8800" dirty="0"/>
              <a:t>%</a:t>
            </a:r>
          </a:p>
        </p:txBody>
      </p:sp>
      <p:sp>
        <p:nvSpPr>
          <p:cNvPr id="2" name="Text Placeholder 1"/>
          <p:cNvSpPr>
            <a:spLocks noGrp="1"/>
          </p:cNvSpPr>
          <p:nvPr>
            <p:ph type="body" sz="quarter" idx="15"/>
          </p:nvPr>
        </p:nvSpPr>
        <p:spPr>
          <a:xfrm>
            <a:off x="455614" y="609600"/>
            <a:ext cx="5902285" cy="712132"/>
          </a:xfrm>
        </p:spPr>
        <p:txBody>
          <a:bodyPr/>
          <a:lstStyle/>
          <a:p>
            <a:r>
              <a:rPr lang="en-US" altLang="en-US" dirty="0"/>
              <a:t>Most Recent AOA Survey</a:t>
            </a:r>
            <a:endParaRPr lang="en-US" dirty="0"/>
          </a:p>
        </p:txBody>
      </p:sp>
      <p:pic>
        <p:nvPicPr>
          <p:cNvPr id="580612" name="Picture 4"/>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a:xfrm>
            <a:off x="2544764" y="3886200"/>
            <a:ext cx="3295650" cy="2165350"/>
          </a:xfrm>
          <a:prstGeom prst="rect">
            <a:avLst/>
          </a:prstGeom>
        </p:spPr>
      </p:pic>
      <p:pic>
        <p:nvPicPr>
          <p:cNvPr id="580613" name="Picture 6"/>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5945188" y="509588"/>
            <a:ext cx="3198812" cy="4754562"/>
          </a:xfrm>
          <a:prstGeom prst="rect">
            <a:avLst/>
          </a:prstGeom>
        </p:spPr>
      </p:pic>
      <p:sp>
        <p:nvSpPr>
          <p:cNvPr id="3" name="TextBox 2"/>
          <p:cNvSpPr txBox="1"/>
          <p:nvPr/>
        </p:nvSpPr>
        <p:spPr>
          <a:xfrm>
            <a:off x="228600" y="2302193"/>
            <a:ext cx="6553200" cy="1200329"/>
          </a:xfrm>
          <a:prstGeom prst="rect">
            <a:avLst/>
          </a:prstGeom>
          <a:noFill/>
        </p:spPr>
        <p:txBody>
          <a:bodyPr wrap="square" rtlCol="0">
            <a:spAutoFit/>
          </a:bodyPr>
          <a:lstStyle/>
          <a:p>
            <a:r>
              <a:rPr lang="en-US" sz="2400" dirty="0"/>
              <a:t>Nearly one-third (32 percent) of children go a full hour using technology before they take a visual break instead of every 20 minutes as recommended.</a:t>
            </a:r>
          </a:p>
        </p:txBody>
      </p:sp>
      <p:sp>
        <p:nvSpPr>
          <p:cNvPr id="4" name="TextBox 3"/>
          <p:cNvSpPr txBox="1"/>
          <p:nvPr/>
        </p:nvSpPr>
        <p:spPr>
          <a:xfrm>
            <a:off x="1066800" y="6448117"/>
            <a:ext cx="6880410" cy="246221"/>
          </a:xfrm>
          <a:prstGeom prst="rect">
            <a:avLst/>
          </a:prstGeom>
          <a:noFill/>
        </p:spPr>
        <p:txBody>
          <a:bodyPr wrap="none" rtlCol="0">
            <a:spAutoFit/>
          </a:bodyPr>
          <a:lstStyle/>
          <a:p>
            <a:r>
              <a:rPr lang="en-US" sz="1000" dirty="0"/>
              <a:t>http://www.aoa.org/newsroom/survey-reveals-parents-drastically-underestimate-the-time-kids-spend-on-electronic-devices?sso=y</a:t>
            </a:r>
          </a:p>
        </p:txBody>
      </p:sp>
    </p:spTree>
    <p:extLst>
      <p:ext uri="{BB962C8B-B14F-4D97-AF65-F5344CB8AC3E}">
        <p14:creationId xmlns:p14="http://schemas.microsoft.com/office/powerpoint/2010/main" val="34489137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6358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358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idx="4294967295"/>
          </p:nvPr>
        </p:nvSpPr>
        <p:spPr>
          <a:xfrm>
            <a:off x="0" y="381000"/>
            <a:ext cx="7067550" cy="857250"/>
          </a:xfrm>
        </p:spPr>
        <p:txBody>
          <a:bodyPr/>
          <a:lstStyle/>
          <a:p>
            <a:pPr eaLnBrk="1" hangingPunct="1"/>
            <a:r>
              <a:rPr lang="en-US" dirty="0">
                <a:solidFill>
                  <a:srgbClr val="002060"/>
                </a:solidFill>
              </a:rPr>
              <a:t>Mark Wright, OD, FCOVD</a:t>
            </a:r>
          </a:p>
        </p:txBody>
      </p:sp>
      <p:sp>
        <p:nvSpPr>
          <p:cNvPr id="157699" name="Rectangle 3"/>
          <p:cNvSpPr>
            <a:spLocks noGrp="1" noChangeArrowheads="1"/>
          </p:cNvSpPr>
          <p:nvPr>
            <p:ph type="body" sz="half" idx="4294967295"/>
          </p:nvPr>
        </p:nvSpPr>
        <p:spPr>
          <a:xfrm>
            <a:off x="3244850" y="1238250"/>
            <a:ext cx="5899150" cy="3848100"/>
          </a:xfrm>
        </p:spPr>
        <p:txBody>
          <a:bodyPr>
            <a:noAutofit/>
          </a:bodyPr>
          <a:lstStyle/>
          <a:p>
            <a:pPr>
              <a:spcBef>
                <a:spcPts val="0"/>
              </a:spcBef>
              <a:spcAft>
                <a:spcPts val="1350"/>
              </a:spcAft>
            </a:pPr>
            <a:r>
              <a:rPr lang="en-US" sz="2000" b="1" dirty="0"/>
              <a:t>CEO: Pathways to Success for Optometrists</a:t>
            </a:r>
          </a:p>
          <a:p>
            <a:pPr>
              <a:spcBef>
                <a:spcPts val="0"/>
              </a:spcBef>
              <a:spcAft>
                <a:spcPts val="1350"/>
              </a:spcAft>
            </a:pPr>
            <a:r>
              <a:rPr lang="en-US" sz="2000" b="1" dirty="0"/>
              <a:t>Editor: Review of Optometric Business</a:t>
            </a:r>
          </a:p>
          <a:p>
            <a:pPr>
              <a:spcBef>
                <a:spcPts val="0"/>
              </a:spcBef>
              <a:spcAft>
                <a:spcPts val="1350"/>
              </a:spcAft>
            </a:pPr>
            <a:r>
              <a:rPr lang="en-US" sz="2000" b="1" dirty="0"/>
              <a:t>CEO: Practice Management Center</a:t>
            </a:r>
          </a:p>
          <a:p>
            <a:pPr>
              <a:spcBef>
                <a:spcPts val="0"/>
              </a:spcBef>
              <a:spcAft>
                <a:spcPts val="1350"/>
              </a:spcAft>
            </a:pPr>
            <a:r>
              <a:rPr lang="en-US" sz="2000" b="1" dirty="0"/>
              <a:t>Board: Association of Practice Management Educators</a:t>
            </a:r>
          </a:p>
          <a:p>
            <a:pPr>
              <a:spcBef>
                <a:spcPts val="0"/>
              </a:spcBef>
              <a:spcAft>
                <a:spcPts val="1350"/>
              </a:spcAft>
            </a:pPr>
            <a:r>
              <a:rPr lang="en-US" sz="2000" b="1" dirty="0"/>
              <a:t>Director of  the  OSU College of Optometry Business Management Program</a:t>
            </a:r>
          </a:p>
          <a:p>
            <a:pPr>
              <a:spcBef>
                <a:spcPts val="0"/>
              </a:spcBef>
              <a:spcAft>
                <a:spcPts val="1350"/>
              </a:spcAft>
            </a:pPr>
            <a:r>
              <a:rPr lang="en-US" sz="2000" b="1" dirty="0"/>
              <a:t>Author: Coding, Reimbursement and Contracting for Optometry</a:t>
            </a:r>
          </a:p>
          <a:p>
            <a:pPr>
              <a:spcBef>
                <a:spcPts val="0"/>
              </a:spcBef>
              <a:spcAft>
                <a:spcPts val="1350"/>
              </a:spcAft>
            </a:pPr>
            <a:r>
              <a:rPr lang="en-US" sz="2000" b="1" dirty="0"/>
              <a:t>1980 – 2007 founder and senior partner Professional </a:t>
            </a:r>
            <a:r>
              <a:rPr lang="en-US" sz="2000" b="1" dirty="0" err="1"/>
              <a:t>VisionCare</a:t>
            </a:r>
            <a:r>
              <a:rPr lang="en-US" sz="2000" b="1" dirty="0"/>
              <a:t>, Westerville, Ohio</a:t>
            </a:r>
          </a:p>
        </p:txBody>
      </p:sp>
      <p:pic>
        <p:nvPicPr>
          <p:cNvPr id="157700" name="Picture 4" descr="MarkWright908feath.jpg"/>
          <p:cNvPicPr>
            <a:picLocks noChangeAspect="1"/>
          </p:cNvPicPr>
          <p:nvPr/>
        </p:nvPicPr>
        <p:blipFill rotWithShape="1">
          <a:blip r:embed="rId3" cstate="print">
            <a:clrChange>
              <a:clrFrom>
                <a:srgbClr val="FFFFFF"/>
              </a:clrFrom>
              <a:clrTo>
                <a:srgbClr val="FFFFFF">
                  <a:alpha val="0"/>
                </a:srgbClr>
              </a:clrTo>
            </a:clrChange>
          </a:blip>
          <a:srcRect l="17294" t="3091" r="13921" b="19555"/>
          <a:stretch/>
        </p:blipFill>
        <p:spPr bwMode="auto">
          <a:xfrm>
            <a:off x="335386" y="1600200"/>
            <a:ext cx="2712613" cy="3813158"/>
          </a:xfrm>
          <a:prstGeom prst="rect">
            <a:avLst/>
          </a:prstGeom>
          <a:noFill/>
          <a:ln w="9525">
            <a:noFill/>
            <a:miter lim="800000"/>
            <a:headEnd/>
            <a:tailEnd/>
          </a:ln>
        </p:spPr>
      </p:pic>
    </p:spTree>
    <p:extLst>
      <p:ext uri="{BB962C8B-B14F-4D97-AF65-F5344CB8AC3E}">
        <p14:creationId xmlns:p14="http://schemas.microsoft.com/office/powerpoint/2010/main" val="1197377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pPr>
              <a:defRPr/>
            </a:pPr>
            <a:r>
              <a:rPr lang="en-US"/>
              <a:t>Optometric Oath</a:t>
            </a:r>
          </a:p>
        </p:txBody>
      </p:sp>
      <p:pic>
        <p:nvPicPr>
          <p:cNvPr id="81715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676400"/>
            <a:ext cx="2057400"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7157" name="Rectangle 4"/>
          <p:cNvSpPr>
            <a:spLocks noChangeArrowheads="1"/>
          </p:cNvSpPr>
          <p:nvPr/>
        </p:nvSpPr>
        <p:spPr bwMode="auto">
          <a:xfrm>
            <a:off x="2209800" y="3200400"/>
            <a:ext cx="65532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lr>
                <a:schemeClr val="accent1"/>
              </a:buClr>
              <a:buSzPct val="80000"/>
              <a:buFont typeface="Wingdings 2" pitchFamily="18" charset="2"/>
              <a:buChar char=""/>
              <a:defRPr sz="3200">
                <a:solidFill>
                  <a:schemeClr val="tx1"/>
                </a:solidFill>
                <a:latin typeface="Corbel" pitchFamily="34" charset="0"/>
              </a:defRPr>
            </a:lvl1pPr>
            <a:lvl2pPr marL="742950" indent="-285750" eaLnBrk="0" hangingPunct="0">
              <a:spcBef>
                <a:spcPct val="20000"/>
              </a:spcBef>
              <a:buClr>
                <a:schemeClr val="accent2"/>
              </a:buClr>
              <a:buSzPct val="90000"/>
              <a:buFont typeface="Wingdings" pitchFamily="2" charset="2"/>
              <a:buChar char=""/>
              <a:defRPr sz="2800">
                <a:solidFill>
                  <a:schemeClr val="tx1"/>
                </a:solidFill>
                <a:latin typeface="Corbel" pitchFamily="34" charset="0"/>
              </a:defRPr>
            </a:lvl2pPr>
            <a:lvl3pPr marL="1143000" indent="-228600" eaLnBrk="0" hangingPunct="0">
              <a:spcBef>
                <a:spcPct val="20000"/>
              </a:spcBef>
              <a:buClr>
                <a:srgbClr val="FFC000"/>
              </a:buClr>
              <a:buFont typeface="Arial" pitchFamily="34" charset="0"/>
              <a:buChar char="▪"/>
              <a:defRPr sz="2400">
                <a:solidFill>
                  <a:schemeClr val="tx1"/>
                </a:solidFill>
                <a:latin typeface="Corbel" pitchFamily="34" charset="0"/>
              </a:defRPr>
            </a:lvl3pPr>
            <a:lvl4pPr marL="1600200" indent="-228600" eaLnBrk="0" hangingPunct="0">
              <a:spcBef>
                <a:spcPct val="20000"/>
              </a:spcBef>
              <a:buClr>
                <a:srgbClr val="6BB76D"/>
              </a:buClr>
              <a:buFont typeface="Arial" pitchFamily="34" charset="0"/>
              <a:buChar char="▪"/>
              <a:defRPr sz="2000">
                <a:solidFill>
                  <a:schemeClr val="tx1"/>
                </a:solidFill>
                <a:latin typeface="Corbel" pitchFamily="34" charset="0"/>
              </a:defRPr>
            </a:lvl4pPr>
            <a:lvl5pPr marL="2057400" indent="-228600" eaLnBrk="0" hangingPunct="0">
              <a:spcBef>
                <a:spcPct val="20000"/>
              </a:spcBef>
              <a:buClr>
                <a:srgbClr val="E88651"/>
              </a:buClr>
              <a:buFont typeface="Wingdings 3" pitchFamily="18" charset="2"/>
              <a:buChar char=""/>
              <a:defRPr sz="2000">
                <a:solidFill>
                  <a:schemeClr val="tx1"/>
                </a:solidFill>
                <a:latin typeface="Corbel" pitchFamily="34" charset="0"/>
              </a:defRPr>
            </a:lvl5pPr>
            <a:lvl6pPr marL="2514600" indent="-228600" eaLnBrk="0" fontAlgn="base" hangingPunct="0">
              <a:spcBef>
                <a:spcPct val="20000"/>
              </a:spcBef>
              <a:spcAft>
                <a:spcPct val="0"/>
              </a:spcAft>
              <a:buClr>
                <a:srgbClr val="E88651"/>
              </a:buClr>
              <a:buFont typeface="Wingdings 3" pitchFamily="18" charset="2"/>
              <a:buChar char=""/>
              <a:defRPr sz="2000">
                <a:solidFill>
                  <a:schemeClr val="tx1"/>
                </a:solidFill>
                <a:latin typeface="Corbel" pitchFamily="34" charset="0"/>
              </a:defRPr>
            </a:lvl6pPr>
            <a:lvl7pPr marL="2971800" indent="-228600" eaLnBrk="0" fontAlgn="base" hangingPunct="0">
              <a:spcBef>
                <a:spcPct val="20000"/>
              </a:spcBef>
              <a:spcAft>
                <a:spcPct val="0"/>
              </a:spcAft>
              <a:buClr>
                <a:srgbClr val="E88651"/>
              </a:buClr>
              <a:buFont typeface="Wingdings 3" pitchFamily="18" charset="2"/>
              <a:buChar char=""/>
              <a:defRPr sz="2000">
                <a:solidFill>
                  <a:schemeClr val="tx1"/>
                </a:solidFill>
                <a:latin typeface="Corbel" pitchFamily="34" charset="0"/>
              </a:defRPr>
            </a:lvl7pPr>
            <a:lvl8pPr marL="3429000" indent="-228600" eaLnBrk="0" fontAlgn="base" hangingPunct="0">
              <a:spcBef>
                <a:spcPct val="20000"/>
              </a:spcBef>
              <a:spcAft>
                <a:spcPct val="0"/>
              </a:spcAft>
              <a:buClr>
                <a:srgbClr val="E88651"/>
              </a:buClr>
              <a:buFont typeface="Wingdings 3" pitchFamily="18" charset="2"/>
              <a:buChar char=""/>
              <a:defRPr sz="2000">
                <a:solidFill>
                  <a:schemeClr val="tx1"/>
                </a:solidFill>
                <a:latin typeface="Corbel" pitchFamily="34" charset="0"/>
              </a:defRPr>
            </a:lvl8pPr>
            <a:lvl9pPr marL="3886200" indent="-228600" eaLnBrk="0" fontAlgn="base" hangingPunct="0">
              <a:spcBef>
                <a:spcPct val="20000"/>
              </a:spcBef>
              <a:spcAft>
                <a:spcPct val="0"/>
              </a:spcAft>
              <a:buClr>
                <a:srgbClr val="E88651"/>
              </a:buClr>
              <a:buFont typeface="Wingdings 3" pitchFamily="18" charset="2"/>
              <a:buChar char=""/>
              <a:defRPr sz="2000">
                <a:solidFill>
                  <a:schemeClr val="tx1"/>
                </a:solidFill>
                <a:latin typeface="Corbel" pitchFamily="34" charset="0"/>
              </a:defRPr>
            </a:lvl9pPr>
          </a:lstStyle>
          <a:p>
            <a:pPr eaLnBrk="1" fontAlgn="base" hangingPunct="1">
              <a:spcBef>
                <a:spcPct val="0"/>
              </a:spcBef>
              <a:spcAft>
                <a:spcPct val="0"/>
              </a:spcAft>
              <a:buClrTx/>
              <a:buSzTx/>
              <a:buFontTx/>
              <a:buNone/>
            </a:pPr>
            <a:r>
              <a:rPr lang="en-US" altLang="en-US" b="1" i="1">
                <a:solidFill>
                  <a:srgbClr val="000000"/>
                </a:solidFill>
                <a:latin typeface="Times New Roman" pitchFamily="18" charset="0"/>
                <a:cs typeface="Arial" pitchFamily="34" charset="0"/>
              </a:rPr>
              <a:t>“I will advise my patients fully and honestly of all which may serve to restore, maintain, or enhance their vision and general health”</a:t>
            </a:r>
          </a:p>
        </p:txBody>
      </p:sp>
    </p:spTree>
    <p:extLst>
      <p:ext uri="{BB962C8B-B14F-4D97-AF65-F5344CB8AC3E}">
        <p14:creationId xmlns:p14="http://schemas.microsoft.com/office/powerpoint/2010/main" val="40771748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550890" cy="4490981"/>
          </a:xfrm>
          <a:prstGeom prst="rect">
            <a:avLst/>
          </a:prstGeom>
        </p:spPr>
      </p:pic>
    </p:spTree>
    <p:extLst>
      <p:ext uri="{BB962C8B-B14F-4D97-AF65-F5344CB8AC3E}">
        <p14:creationId xmlns:p14="http://schemas.microsoft.com/office/powerpoint/2010/main" val="34151273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4213653"/>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0" y="1736051"/>
            <a:ext cx="6858000" cy="4955203"/>
          </a:xfrm>
          <a:prstGeom prst="rect">
            <a:avLst/>
          </a:prstGeom>
          <a:noFill/>
        </p:spPr>
        <p:txBody>
          <a:bodyPr wrap="square" rtlCol="0">
            <a:spAutoFit/>
          </a:bodyPr>
          <a:lstStyle/>
          <a:p>
            <a:r>
              <a:rPr lang="en-US" sz="2800" dirty="0">
                <a:latin typeface="+mj-lt"/>
              </a:rPr>
              <a:t>Increase Dollars per Comp Exam</a:t>
            </a:r>
          </a:p>
          <a:p>
            <a:endParaRPr lang="en-US" sz="2800" dirty="0">
              <a:latin typeface="+mj-lt"/>
            </a:endParaRPr>
          </a:p>
          <a:p>
            <a:r>
              <a:rPr lang="en-US" sz="2800" dirty="0">
                <a:latin typeface="+mj-lt"/>
              </a:rPr>
              <a:t>Increase</a:t>
            </a:r>
            <a:r>
              <a:rPr lang="en-US" sz="2800" dirty="0"/>
              <a:t> Capture Rate </a:t>
            </a:r>
            <a:endParaRPr lang="en-US" sz="2800" dirty="0">
              <a:latin typeface="+mj-lt"/>
            </a:endParaRPr>
          </a:p>
          <a:p>
            <a:endParaRPr lang="en-US" sz="2800" dirty="0">
              <a:latin typeface="+mj-lt"/>
            </a:endParaRPr>
          </a:p>
          <a:p>
            <a:r>
              <a:rPr lang="en-US" sz="2800" dirty="0">
                <a:latin typeface="+mj-lt"/>
              </a:rPr>
              <a:t>Increase Multiple Pair Sales</a:t>
            </a:r>
          </a:p>
          <a:p>
            <a:endParaRPr lang="en-US" sz="2800" dirty="0">
              <a:latin typeface="+mj-lt"/>
            </a:endParaRPr>
          </a:p>
          <a:p>
            <a:r>
              <a:rPr lang="en-US" sz="2800" dirty="0">
                <a:latin typeface="+mj-lt"/>
              </a:rPr>
              <a:t>Increase Number of New Patients</a:t>
            </a:r>
          </a:p>
          <a:p>
            <a:endParaRPr lang="en-US" sz="2800" dirty="0">
              <a:latin typeface="+mj-lt"/>
            </a:endParaRPr>
          </a:p>
          <a:p>
            <a:r>
              <a:rPr lang="en-US" sz="2800" dirty="0">
                <a:latin typeface="+mj-lt"/>
              </a:rPr>
              <a:t>Increase </a:t>
            </a:r>
            <a:r>
              <a:rPr lang="en-US" sz="2800" dirty="0"/>
              <a:t>Expense Management</a:t>
            </a:r>
            <a:endParaRPr lang="en-US" sz="2800" dirty="0">
              <a:latin typeface="+mj-lt"/>
            </a:endParaRPr>
          </a:p>
          <a:p>
            <a:endParaRPr lang="en-US" sz="3200" dirty="0">
              <a:latin typeface="+mj-lt"/>
            </a:endParaRPr>
          </a:p>
          <a:p>
            <a:endParaRPr lang="en-US" sz="3200" dirty="0">
              <a:latin typeface="Arial" panose="020B0604020202020204" pitchFamily="34" charset="0"/>
              <a:cs typeface="Arial" panose="020B0604020202020204" pitchFamily="34" charset="0"/>
            </a:endParaRPr>
          </a:p>
        </p:txBody>
      </p:sp>
      <p:pic>
        <p:nvPicPr>
          <p:cNvPr id="10"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161627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247352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3311724"/>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p:cNvSpPr>
            <a:spLocks noGrp="1"/>
          </p:cNvSpPr>
          <p:nvPr>
            <p:ph type="body" sz="quarter" idx="14"/>
          </p:nvPr>
        </p:nvSpPr>
        <p:spPr>
          <a:xfrm>
            <a:off x="533400" y="685800"/>
            <a:ext cx="5902285" cy="712132"/>
          </a:xfrm>
        </p:spPr>
        <p:txBody>
          <a:bodyPr/>
          <a:lstStyle/>
          <a:p>
            <a:r>
              <a:rPr lang="en-US" dirty="0">
                <a:solidFill>
                  <a:schemeClr val="accent1"/>
                </a:solidFill>
                <a:latin typeface="Gotham-Bold"/>
              </a:rPr>
              <a:t>Vital Signs</a:t>
            </a:r>
          </a:p>
        </p:txBody>
      </p:sp>
      <p:pic>
        <p:nvPicPr>
          <p:cNvPr id="15"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72391"/>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1" y="5913783"/>
            <a:ext cx="9256199" cy="1200329"/>
          </a:xfrm>
          <a:prstGeom prst="rect">
            <a:avLst/>
          </a:prstGeom>
          <a:solidFill>
            <a:srgbClr val="FFFF00"/>
          </a:solidFill>
          <a:ln w="19050">
            <a:solidFill>
              <a:schemeClr val="tx2"/>
            </a:solidFill>
          </a:ln>
        </p:spPr>
        <p:txBody>
          <a:bodyPr wrap="square" rtlCol="0">
            <a:spAutoFit/>
          </a:bodyPr>
          <a:lstStyle/>
          <a:p>
            <a:pPr algn="ctr"/>
            <a:r>
              <a:rPr lang="en-US" sz="2400" b="1" dirty="0"/>
              <a:t>If our vital signs aren’t increasing,  increasing we are dying…</a:t>
            </a:r>
          </a:p>
          <a:p>
            <a:pPr algn="ctr"/>
            <a:endParaRPr lang="en-US" sz="2400" b="1" dirty="0"/>
          </a:p>
          <a:p>
            <a:pPr algn="ctr"/>
            <a:endParaRPr lang="en-US" sz="2400" b="1" dirty="0"/>
          </a:p>
        </p:txBody>
      </p:sp>
      <p:sp>
        <p:nvSpPr>
          <p:cNvPr id="16" name="Rounded Rectangle 1">
            <a:extLst>
              <a:ext uri="{FF2B5EF4-FFF2-40B4-BE49-F238E27FC236}">
                <a16:creationId xmlns:a16="http://schemas.microsoft.com/office/drawing/2014/main" id="{9ECD9A7E-9912-48A4-AF30-4B84F86CCC17}"/>
              </a:ext>
            </a:extLst>
          </p:cNvPr>
          <p:cNvSpPr/>
          <p:nvPr/>
        </p:nvSpPr>
        <p:spPr>
          <a:xfrm>
            <a:off x="1371600" y="2541294"/>
            <a:ext cx="3657600" cy="659468"/>
          </a:xfrm>
          <a:prstGeom prst="round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100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6870771"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5F492F9-16C4-4359-851A-69AA9A5524DC}"/>
              </a:ext>
            </a:extLst>
          </p:cNvPr>
          <p:cNvSpPr>
            <a:spLocks noGrp="1"/>
          </p:cNvSpPr>
          <p:nvPr>
            <p:ph type="title"/>
          </p:nvPr>
        </p:nvSpPr>
        <p:spPr>
          <a:xfrm>
            <a:off x="628650" y="5529884"/>
            <a:ext cx="5789535" cy="1096331"/>
          </a:xfrm>
        </p:spPr>
        <p:txBody>
          <a:bodyPr>
            <a:normAutofit/>
          </a:bodyPr>
          <a:lstStyle/>
          <a:p>
            <a:r>
              <a:rPr lang="en-US"/>
              <a:t>Capture Rate</a:t>
            </a:r>
          </a:p>
        </p:txBody>
      </p:sp>
      <p:sp>
        <p:nvSpPr>
          <p:cNvPr id="21" name="Freeform: Shape 20">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2277" y="5367908"/>
            <a:ext cx="257172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7" name="Content Placeholder 4">
            <a:extLst>
              <a:ext uri="{FF2B5EF4-FFF2-40B4-BE49-F238E27FC236}">
                <a16:creationId xmlns:a16="http://schemas.microsoft.com/office/drawing/2014/main" id="{AE86CC13-4DAF-4964-83BA-2F29499DCF60}"/>
              </a:ext>
            </a:extLst>
          </p:cNvPr>
          <p:cNvGraphicFramePr>
            <a:graphicFrameLocks noGrp="1"/>
          </p:cNvGraphicFramePr>
          <p:nvPr>
            <p:ph idx="1"/>
            <p:extLst>
              <p:ext uri="{D42A27DB-BD31-4B8C-83A1-F6EECF244321}">
                <p14:modId xmlns:p14="http://schemas.microsoft.com/office/powerpoint/2010/main" val="2181991656"/>
              </p:ext>
            </p:extLst>
          </p:nvPr>
        </p:nvGraphicFramePr>
        <p:xfrm>
          <a:off x="628650" y="643467"/>
          <a:ext cx="78867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1660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550890" cy="4490981"/>
          </a:xfrm>
          <a:prstGeom prst="rect">
            <a:avLst/>
          </a:prstGeom>
        </p:spPr>
      </p:pic>
    </p:spTree>
    <p:extLst>
      <p:ext uri="{BB962C8B-B14F-4D97-AF65-F5344CB8AC3E}">
        <p14:creationId xmlns:p14="http://schemas.microsoft.com/office/powerpoint/2010/main" val="22206412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4213653"/>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0" y="1736051"/>
            <a:ext cx="6858000" cy="4955203"/>
          </a:xfrm>
          <a:prstGeom prst="rect">
            <a:avLst/>
          </a:prstGeom>
          <a:noFill/>
        </p:spPr>
        <p:txBody>
          <a:bodyPr wrap="square" rtlCol="0">
            <a:spAutoFit/>
          </a:bodyPr>
          <a:lstStyle/>
          <a:p>
            <a:r>
              <a:rPr lang="en-US" sz="2800" dirty="0">
                <a:latin typeface="+mj-lt"/>
              </a:rPr>
              <a:t>Increase Dollars per Comp Exam</a:t>
            </a:r>
          </a:p>
          <a:p>
            <a:endParaRPr lang="en-US" sz="2800" dirty="0">
              <a:latin typeface="+mj-lt"/>
            </a:endParaRPr>
          </a:p>
          <a:p>
            <a:r>
              <a:rPr lang="en-US" sz="2800" dirty="0">
                <a:latin typeface="+mj-lt"/>
              </a:rPr>
              <a:t>Increase</a:t>
            </a:r>
            <a:r>
              <a:rPr lang="en-US" sz="2800" dirty="0"/>
              <a:t> Capture Rate </a:t>
            </a:r>
            <a:endParaRPr lang="en-US" sz="2800" dirty="0">
              <a:latin typeface="+mj-lt"/>
            </a:endParaRPr>
          </a:p>
          <a:p>
            <a:endParaRPr lang="en-US" sz="2800" dirty="0">
              <a:latin typeface="+mj-lt"/>
            </a:endParaRPr>
          </a:p>
          <a:p>
            <a:r>
              <a:rPr lang="en-US" sz="2800" dirty="0">
                <a:latin typeface="+mj-lt"/>
              </a:rPr>
              <a:t>Increase Multiple Pair Sales</a:t>
            </a:r>
          </a:p>
          <a:p>
            <a:endParaRPr lang="en-US" sz="2800" dirty="0">
              <a:latin typeface="+mj-lt"/>
            </a:endParaRPr>
          </a:p>
          <a:p>
            <a:r>
              <a:rPr lang="en-US" sz="2800" dirty="0">
                <a:latin typeface="+mj-lt"/>
              </a:rPr>
              <a:t>Increase Number of New Patients</a:t>
            </a:r>
          </a:p>
          <a:p>
            <a:endParaRPr lang="en-US" sz="2800" dirty="0">
              <a:latin typeface="+mj-lt"/>
            </a:endParaRPr>
          </a:p>
          <a:p>
            <a:r>
              <a:rPr lang="en-US" sz="2800" dirty="0">
                <a:latin typeface="+mj-lt"/>
              </a:rPr>
              <a:t>Increase </a:t>
            </a:r>
            <a:r>
              <a:rPr lang="en-US" sz="2800" dirty="0"/>
              <a:t>Expense Management</a:t>
            </a:r>
            <a:endParaRPr lang="en-US" sz="2800" dirty="0">
              <a:latin typeface="+mj-lt"/>
            </a:endParaRPr>
          </a:p>
          <a:p>
            <a:endParaRPr lang="en-US" sz="3200" dirty="0">
              <a:latin typeface="+mj-lt"/>
            </a:endParaRPr>
          </a:p>
          <a:p>
            <a:endParaRPr lang="en-US" sz="3200" dirty="0">
              <a:latin typeface="Arial" panose="020B0604020202020204" pitchFamily="34" charset="0"/>
              <a:cs typeface="Arial" panose="020B0604020202020204" pitchFamily="34" charset="0"/>
            </a:endParaRPr>
          </a:p>
        </p:txBody>
      </p:sp>
      <p:pic>
        <p:nvPicPr>
          <p:cNvPr id="10"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161627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247352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3311724"/>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p:cNvSpPr>
            <a:spLocks noGrp="1"/>
          </p:cNvSpPr>
          <p:nvPr>
            <p:ph type="body" sz="quarter" idx="14"/>
          </p:nvPr>
        </p:nvSpPr>
        <p:spPr>
          <a:xfrm>
            <a:off x="533400" y="685800"/>
            <a:ext cx="5902285" cy="712132"/>
          </a:xfrm>
        </p:spPr>
        <p:txBody>
          <a:bodyPr/>
          <a:lstStyle/>
          <a:p>
            <a:r>
              <a:rPr lang="en-US" dirty="0">
                <a:solidFill>
                  <a:schemeClr val="accent1"/>
                </a:solidFill>
                <a:latin typeface="Gotham-Bold"/>
              </a:rPr>
              <a:t>Vital Signs</a:t>
            </a:r>
          </a:p>
        </p:txBody>
      </p:sp>
      <p:pic>
        <p:nvPicPr>
          <p:cNvPr id="15"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72391"/>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1" y="5913783"/>
            <a:ext cx="9256199" cy="1200329"/>
          </a:xfrm>
          <a:prstGeom prst="rect">
            <a:avLst/>
          </a:prstGeom>
          <a:solidFill>
            <a:srgbClr val="FFFF00"/>
          </a:solidFill>
          <a:ln w="19050">
            <a:solidFill>
              <a:schemeClr val="tx2"/>
            </a:solidFill>
          </a:ln>
        </p:spPr>
        <p:txBody>
          <a:bodyPr wrap="square" rtlCol="0">
            <a:spAutoFit/>
          </a:bodyPr>
          <a:lstStyle/>
          <a:p>
            <a:pPr algn="ctr"/>
            <a:r>
              <a:rPr lang="en-US" sz="2400" b="1" dirty="0"/>
              <a:t>If our vital signs aren’t increasing,  increasing we are dying…</a:t>
            </a:r>
          </a:p>
          <a:p>
            <a:pPr algn="ctr"/>
            <a:endParaRPr lang="en-US" sz="2400" b="1" dirty="0"/>
          </a:p>
          <a:p>
            <a:pPr algn="ctr"/>
            <a:endParaRPr lang="en-US" sz="2400" b="1" dirty="0"/>
          </a:p>
        </p:txBody>
      </p:sp>
      <p:sp>
        <p:nvSpPr>
          <p:cNvPr id="16" name="Rounded Rectangle 1">
            <a:extLst>
              <a:ext uri="{FF2B5EF4-FFF2-40B4-BE49-F238E27FC236}">
                <a16:creationId xmlns:a16="http://schemas.microsoft.com/office/drawing/2014/main" id="{9ECD9A7E-9912-48A4-AF30-4B84F86CCC17}"/>
              </a:ext>
            </a:extLst>
          </p:cNvPr>
          <p:cNvSpPr/>
          <p:nvPr/>
        </p:nvSpPr>
        <p:spPr>
          <a:xfrm>
            <a:off x="1447800" y="3379494"/>
            <a:ext cx="5181600" cy="659468"/>
          </a:xfrm>
          <a:prstGeom prst="round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5288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4D545D2-8C2A-47A1-8E24-0EDFECC4D0D4}"/>
              </a:ext>
            </a:extLst>
          </p:cNvPr>
          <p:cNvGraphicFramePr/>
          <p:nvPr>
            <p:extLst>
              <p:ext uri="{D42A27DB-BD31-4B8C-83A1-F6EECF244321}">
                <p14:modId xmlns:p14="http://schemas.microsoft.com/office/powerpoint/2010/main" val="631386524"/>
              </p:ext>
            </p:extLst>
          </p:nvPr>
        </p:nvGraphicFramePr>
        <p:xfrm>
          <a:off x="914400" y="990600"/>
          <a:ext cx="73914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B8171C88-F0C2-42B6-93D9-40975FDD7F4E}"/>
              </a:ext>
            </a:extLst>
          </p:cNvPr>
          <p:cNvSpPr>
            <a:spLocks noGrp="1"/>
          </p:cNvSpPr>
          <p:nvPr>
            <p:ph type="title"/>
          </p:nvPr>
        </p:nvSpPr>
        <p:spPr/>
        <p:txBody>
          <a:bodyPr/>
          <a:lstStyle/>
          <a:p>
            <a:r>
              <a:rPr lang="en-US" dirty="0"/>
              <a:t>Change your language</a:t>
            </a:r>
          </a:p>
        </p:txBody>
      </p:sp>
    </p:spTree>
    <p:extLst>
      <p:ext uri="{BB962C8B-B14F-4D97-AF65-F5344CB8AC3E}">
        <p14:creationId xmlns:p14="http://schemas.microsoft.com/office/powerpoint/2010/main" val="20187753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5B6F58D-A9E7-4209-BBE0-1100629B599A}"/>
              </a:ext>
            </a:extLst>
          </p:cNvPr>
          <p:cNvGraphicFramePr/>
          <p:nvPr>
            <p:extLst>
              <p:ext uri="{D42A27DB-BD31-4B8C-83A1-F6EECF244321}">
                <p14:modId xmlns:p14="http://schemas.microsoft.com/office/powerpoint/2010/main" val="2729808149"/>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42990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23DB908-201F-40D1-930F-F9155FD31CC7}"/>
              </a:ext>
            </a:extLst>
          </p:cNvPr>
          <p:cNvSpPr>
            <a:spLocks noGrp="1"/>
          </p:cNvSpPr>
          <p:nvPr>
            <p:ph type="body" sz="quarter" idx="15"/>
          </p:nvPr>
        </p:nvSpPr>
        <p:spPr>
          <a:xfrm>
            <a:off x="230832" y="659934"/>
            <a:ext cx="8682335" cy="712132"/>
          </a:xfrm>
        </p:spPr>
        <p:txBody>
          <a:bodyPr/>
          <a:lstStyle/>
          <a:p>
            <a:r>
              <a:rPr lang="en-US" dirty="0"/>
              <a:t>What happens when you prescribe more?</a:t>
            </a:r>
          </a:p>
        </p:txBody>
      </p:sp>
      <p:graphicFrame>
        <p:nvGraphicFramePr>
          <p:cNvPr id="4" name="Table 3">
            <a:extLst>
              <a:ext uri="{FF2B5EF4-FFF2-40B4-BE49-F238E27FC236}">
                <a16:creationId xmlns:a16="http://schemas.microsoft.com/office/drawing/2014/main" id="{38BE3E92-1479-4F3D-8744-8349AF4B898D}"/>
              </a:ext>
            </a:extLst>
          </p:cNvPr>
          <p:cNvGraphicFramePr>
            <a:graphicFrameLocks noGrp="1"/>
          </p:cNvGraphicFramePr>
          <p:nvPr>
            <p:extLst>
              <p:ext uri="{D42A27DB-BD31-4B8C-83A1-F6EECF244321}">
                <p14:modId xmlns:p14="http://schemas.microsoft.com/office/powerpoint/2010/main" val="2036523458"/>
              </p:ext>
            </p:extLst>
          </p:nvPr>
        </p:nvGraphicFramePr>
        <p:xfrm>
          <a:off x="1523999" y="1905000"/>
          <a:ext cx="6096000" cy="35560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328745718"/>
                    </a:ext>
                  </a:extLst>
                </a:gridCol>
                <a:gridCol w="3048000">
                  <a:extLst>
                    <a:ext uri="{9D8B030D-6E8A-4147-A177-3AD203B41FA5}">
                      <a16:colId xmlns:a16="http://schemas.microsoft.com/office/drawing/2014/main" val="627257247"/>
                    </a:ext>
                  </a:extLst>
                </a:gridCol>
              </a:tblGrid>
              <a:tr h="711200">
                <a:tc>
                  <a:txBody>
                    <a:bodyPr/>
                    <a:lstStyle/>
                    <a:p>
                      <a:endParaRPr lang="en-US" dirty="0"/>
                    </a:p>
                  </a:txBody>
                  <a:tcPr/>
                </a:tc>
                <a:tc>
                  <a:txBody>
                    <a:bodyPr/>
                    <a:lstStyle/>
                    <a:p>
                      <a:endParaRPr lang="en-US"/>
                    </a:p>
                  </a:txBody>
                  <a:tcPr/>
                </a:tc>
                <a:extLst>
                  <a:ext uri="{0D108BD9-81ED-4DB2-BD59-A6C34878D82A}">
                    <a16:rowId xmlns:a16="http://schemas.microsoft.com/office/drawing/2014/main" val="835297455"/>
                  </a:ext>
                </a:extLst>
              </a:tr>
              <a:tr h="711200">
                <a:tc>
                  <a:txBody>
                    <a:bodyPr/>
                    <a:lstStyle/>
                    <a:p>
                      <a:r>
                        <a:rPr lang="en-US" sz="2400" dirty="0"/>
                        <a:t>Prescribe 1</a:t>
                      </a:r>
                    </a:p>
                  </a:txBody>
                  <a:tcPr/>
                </a:tc>
                <a:tc>
                  <a:txBody>
                    <a:bodyPr/>
                    <a:lstStyle/>
                    <a:p>
                      <a:r>
                        <a:rPr lang="en-US" sz="2400" dirty="0"/>
                        <a:t>Get 1</a:t>
                      </a:r>
                    </a:p>
                  </a:txBody>
                  <a:tcPr/>
                </a:tc>
                <a:extLst>
                  <a:ext uri="{0D108BD9-81ED-4DB2-BD59-A6C34878D82A}">
                    <a16:rowId xmlns:a16="http://schemas.microsoft.com/office/drawing/2014/main" val="2200982751"/>
                  </a:ext>
                </a:extLst>
              </a:tr>
              <a:tr h="711200">
                <a:tc>
                  <a:txBody>
                    <a:bodyPr/>
                    <a:lstStyle/>
                    <a:p>
                      <a:r>
                        <a:rPr lang="en-US" sz="2400" dirty="0"/>
                        <a:t>Prescribe 2</a:t>
                      </a:r>
                    </a:p>
                  </a:txBody>
                  <a:tcPr/>
                </a:tc>
                <a:tc>
                  <a:txBody>
                    <a:bodyPr/>
                    <a:lstStyle/>
                    <a:p>
                      <a:r>
                        <a:rPr lang="en-US" sz="2400" dirty="0"/>
                        <a:t>Get 1, sometimes 2</a:t>
                      </a:r>
                    </a:p>
                  </a:txBody>
                  <a:tcPr/>
                </a:tc>
                <a:extLst>
                  <a:ext uri="{0D108BD9-81ED-4DB2-BD59-A6C34878D82A}">
                    <a16:rowId xmlns:a16="http://schemas.microsoft.com/office/drawing/2014/main" val="3999919083"/>
                  </a:ext>
                </a:extLst>
              </a:tr>
              <a:tr h="711200">
                <a:tc>
                  <a:txBody>
                    <a:bodyPr/>
                    <a:lstStyle/>
                    <a:p>
                      <a:r>
                        <a:rPr lang="en-US" sz="2400" dirty="0"/>
                        <a:t>Prescribe 3</a:t>
                      </a:r>
                    </a:p>
                  </a:txBody>
                  <a:tcPr/>
                </a:tc>
                <a:tc>
                  <a:txBody>
                    <a:bodyPr/>
                    <a:lstStyle/>
                    <a:p>
                      <a:r>
                        <a:rPr lang="en-US" sz="2400" dirty="0"/>
                        <a:t>Get 2, sometimes 3</a:t>
                      </a:r>
                    </a:p>
                  </a:txBody>
                  <a:tcPr/>
                </a:tc>
                <a:extLst>
                  <a:ext uri="{0D108BD9-81ED-4DB2-BD59-A6C34878D82A}">
                    <a16:rowId xmlns:a16="http://schemas.microsoft.com/office/drawing/2014/main" val="3242065543"/>
                  </a:ext>
                </a:extLst>
              </a:tr>
              <a:tr h="711200">
                <a:tc>
                  <a:txBody>
                    <a:bodyPr/>
                    <a:lstStyle/>
                    <a:p>
                      <a:r>
                        <a:rPr lang="en-US" sz="2400" dirty="0"/>
                        <a:t>Prescribe 4</a:t>
                      </a:r>
                    </a:p>
                  </a:txBody>
                  <a:tcPr/>
                </a:tc>
                <a:tc>
                  <a:txBody>
                    <a:bodyPr/>
                    <a:lstStyle/>
                    <a:p>
                      <a:r>
                        <a:rPr lang="en-US" sz="2400" dirty="0"/>
                        <a:t>Get 3, sometimes 4</a:t>
                      </a:r>
                    </a:p>
                  </a:txBody>
                  <a:tcPr/>
                </a:tc>
                <a:extLst>
                  <a:ext uri="{0D108BD9-81ED-4DB2-BD59-A6C34878D82A}">
                    <a16:rowId xmlns:a16="http://schemas.microsoft.com/office/drawing/2014/main" val="2926303588"/>
                  </a:ext>
                </a:extLst>
              </a:tr>
            </a:tbl>
          </a:graphicData>
        </a:graphic>
      </p:graphicFrame>
    </p:spTree>
    <p:extLst>
      <p:ext uri="{BB962C8B-B14F-4D97-AF65-F5344CB8AC3E}">
        <p14:creationId xmlns:p14="http://schemas.microsoft.com/office/powerpoint/2010/main" val="36397604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550890" cy="4490981"/>
          </a:xfrm>
          <a:prstGeom prst="rect">
            <a:avLst/>
          </a:prstGeom>
        </p:spPr>
      </p:pic>
    </p:spTree>
    <p:extLst>
      <p:ext uri="{BB962C8B-B14F-4D97-AF65-F5344CB8AC3E}">
        <p14:creationId xmlns:p14="http://schemas.microsoft.com/office/powerpoint/2010/main" val="2275297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6200" y="-190500"/>
            <a:ext cx="8229600" cy="1143000"/>
          </a:xfrm>
        </p:spPr>
        <p:txBody>
          <a:bodyPr>
            <a:noAutofit/>
          </a:bodyPr>
          <a:lstStyle/>
          <a:p>
            <a:r>
              <a:rPr lang="en-US" sz="2800" dirty="0"/>
              <a:t>  </a:t>
            </a:r>
            <a:br>
              <a:rPr lang="en-US" sz="2800" dirty="0"/>
            </a:br>
            <a:r>
              <a:rPr lang="en-US" sz="2800" dirty="0"/>
              <a:t>   SPEAKER FINANCIAL DISCLOSURE STATEMENT</a:t>
            </a:r>
          </a:p>
        </p:txBody>
      </p:sp>
      <p:sp>
        <p:nvSpPr>
          <p:cNvPr id="3075" name="Content Placeholder 2"/>
          <p:cNvSpPr>
            <a:spLocks noGrp="1"/>
          </p:cNvSpPr>
          <p:nvPr>
            <p:ph idx="1"/>
          </p:nvPr>
        </p:nvSpPr>
        <p:spPr>
          <a:xfrm>
            <a:off x="457200" y="838200"/>
            <a:ext cx="8458200" cy="4800600"/>
          </a:xfrm>
        </p:spPr>
        <p:txBody>
          <a:bodyPr>
            <a:normAutofit fontScale="47500" lnSpcReduction="20000"/>
          </a:bodyPr>
          <a:lstStyle/>
          <a:p>
            <a:r>
              <a:rPr lang="en-US" sz="3800" dirty="0"/>
              <a:t>Mark R. Wright, OD, FCOVD </a:t>
            </a:r>
            <a:r>
              <a:rPr lang="en-US" dirty="0"/>
              <a:t>has been a paid speaker for the following companies:</a:t>
            </a:r>
          </a:p>
          <a:p>
            <a:pPr lvl="1">
              <a:buFont typeface="Arial" panose="020B0604020202020204" pitchFamily="34" charset="0"/>
              <a:buChar char="•"/>
            </a:pPr>
            <a:r>
              <a:rPr lang="en-US" sz="3800" dirty="0"/>
              <a:t>Alcon</a:t>
            </a:r>
          </a:p>
          <a:p>
            <a:pPr lvl="1">
              <a:buFont typeface="Arial" panose="020B0604020202020204" pitchFamily="34" charset="0"/>
              <a:buChar char="•"/>
            </a:pPr>
            <a:r>
              <a:rPr lang="en-US" sz="3800" dirty="0"/>
              <a:t>B&amp;L</a:t>
            </a:r>
          </a:p>
          <a:p>
            <a:pPr lvl="1">
              <a:buFont typeface="Arial" panose="020B0604020202020204" pitchFamily="34" charset="0"/>
              <a:buChar char="•"/>
            </a:pPr>
            <a:r>
              <a:rPr lang="en-US" sz="3800" dirty="0"/>
              <a:t>ESSILOR</a:t>
            </a:r>
          </a:p>
          <a:p>
            <a:pPr lvl="1">
              <a:buFont typeface="Arial" panose="020B0604020202020204" pitchFamily="34" charset="0"/>
              <a:buChar char="•"/>
            </a:pPr>
            <a:r>
              <a:rPr lang="en-US" sz="3800" dirty="0"/>
              <a:t>Jobson</a:t>
            </a:r>
          </a:p>
          <a:p>
            <a:pPr lvl="1">
              <a:buFont typeface="Arial" panose="020B0604020202020204" pitchFamily="34" charset="0"/>
              <a:buChar char="•"/>
            </a:pPr>
            <a:r>
              <a:rPr lang="en-US" sz="3800" dirty="0"/>
              <a:t>Transitions</a:t>
            </a:r>
          </a:p>
          <a:p>
            <a:pPr lvl="1">
              <a:buFont typeface="Arial" panose="020B0604020202020204" pitchFamily="34" charset="0"/>
              <a:buChar char="•"/>
            </a:pPr>
            <a:r>
              <a:rPr lang="en-US" sz="3800" dirty="0" err="1"/>
              <a:t>Vistakon</a:t>
            </a:r>
            <a:endParaRPr lang="en-US" sz="3800" dirty="0"/>
          </a:p>
          <a:p>
            <a:pPr lvl="1">
              <a:buFont typeface="Arial" panose="020B0604020202020204" pitchFamily="34" charset="0"/>
              <a:buChar char="•"/>
            </a:pPr>
            <a:r>
              <a:rPr lang="en-US" sz="3800" dirty="0"/>
              <a:t>VSP</a:t>
            </a:r>
          </a:p>
          <a:p>
            <a:pPr marL="342900" lvl="1" indent="0">
              <a:buNone/>
            </a:pPr>
            <a:endParaRPr lang="en-US" dirty="0"/>
          </a:p>
          <a:p>
            <a:pPr marL="342900" lvl="1" indent="0">
              <a:buNone/>
            </a:pPr>
            <a:endParaRPr lang="en-US" dirty="0"/>
          </a:p>
          <a:p>
            <a:r>
              <a:rPr lang="en-US" sz="3800" dirty="0"/>
              <a:t>He is an officer of:</a:t>
            </a:r>
          </a:p>
          <a:p>
            <a:pPr lvl="1"/>
            <a:r>
              <a:rPr lang="en-US" sz="3800" dirty="0"/>
              <a:t>Pathways to Success</a:t>
            </a:r>
          </a:p>
          <a:p>
            <a:pPr lvl="1"/>
            <a:r>
              <a:rPr lang="en-US" sz="3800" dirty="0"/>
              <a:t>Practice Management Center</a:t>
            </a:r>
          </a:p>
          <a:p>
            <a:pPr lvl="1"/>
            <a:r>
              <a:rPr lang="en-US" sz="3800" dirty="0"/>
              <a:t>Association of Practice Management Educators</a:t>
            </a:r>
          </a:p>
          <a:p>
            <a:pPr lvl="1">
              <a:spcAft>
                <a:spcPts val="1800"/>
              </a:spcAft>
            </a:pPr>
            <a:r>
              <a:rPr lang="en-US" sz="3800" dirty="0"/>
              <a:t>Progressive Publishing Company</a:t>
            </a:r>
          </a:p>
          <a:p>
            <a:r>
              <a:rPr lang="en-US" sz="3800" dirty="0"/>
              <a:t>He is the professional editor of:</a:t>
            </a:r>
          </a:p>
          <a:p>
            <a:pPr lvl="1"/>
            <a:r>
              <a:rPr lang="en-US" sz="3800" dirty="0"/>
              <a:t>Review of Optometric Business</a:t>
            </a:r>
          </a:p>
        </p:txBody>
      </p:sp>
      <p:sp>
        <p:nvSpPr>
          <p:cNvPr id="2" name="TextBox 1"/>
          <p:cNvSpPr txBox="1"/>
          <p:nvPr/>
        </p:nvSpPr>
        <p:spPr>
          <a:xfrm>
            <a:off x="3505200" y="1066800"/>
            <a:ext cx="2895600" cy="2308324"/>
          </a:xfrm>
          <a:prstGeom prst="rect">
            <a:avLst/>
          </a:prstGeom>
          <a:noFill/>
        </p:spPr>
        <p:txBody>
          <a:bodyPr wrap="square" rtlCol="0">
            <a:spAutoFit/>
          </a:bodyPr>
          <a:lstStyle/>
          <a:p>
            <a:pPr marL="144661" indent="-144661">
              <a:buFont typeface="Arial" panose="020B0604020202020204" pitchFamily="34" charset="0"/>
              <a:buChar char="•"/>
            </a:pPr>
            <a:r>
              <a:rPr lang="en-US" dirty="0"/>
              <a:t>Diversified </a:t>
            </a:r>
            <a:r>
              <a:rPr lang="en-US" dirty="0" err="1"/>
              <a:t>Ophthalmics</a:t>
            </a:r>
            <a:endParaRPr lang="en-US" dirty="0"/>
          </a:p>
          <a:p>
            <a:pPr marL="144661" indent="-144661">
              <a:buFont typeface="Arial" panose="020B0604020202020204" pitchFamily="34" charset="0"/>
              <a:buChar char="•"/>
            </a:pPr>
            <a:r>
              <a:rPr lang="en-US" dirty="0"/>
              <a:t>Eye Recommend</a:t>
            </a:r>
          </a:p>
          <a:p>
            <a:pPr marL="144661" indent="-144661">
              <a:buFont typeface="Arial" panose="020B0604020202020204" pitchFamily="34" charset="0"/>
              <a:buChar char="•"/>
            </a:pPr>
            <a:r>
              <a:rPr lang="en-US" dirty="0"/>
              <a:t>IDOC</a:t>
            </a:r>
          </a:p>
          <a:p>
            <a:pPr marL="144661" indent="-144661">
              <a:buFont typeface="Arial" panose="020B0604020202020204" pitchFamily="34" charset="0"/>
              <a:buChar char="•"/>
            </a:pPr>
            <a:r>
              <a:rPr lang="en-US" dirty="0"/>
              <a:t>IVA</a:t>
            </a:r>
          </a:p>
          <a:p>
            <a:pPr marL="144661" indent="-144661">
              <a:buFont typeface="Arial" panose="020B0604020202020204" pitchFamily="34" charset="0"/>
              <a:buChar char="•"/>
            </a:pPr>
            <a:r>
              <a:rPr lang="en-US" dirty="0"/>
              <a:t>PECAA</a:t>
            </a:r>
          </a:p>
          <a:p>
            <a:pPr marL="144661" indent="-144661">
              <a:buFont typeface="Arial" panose="020B0604020202020204" pitchFamily="34" charset="0"/>
              <a:buChar char="•"/>
            </a:pPr>
            <a:r>
              <a:rPr lang="en-US" dirty="0"/>
              <a:t>PERC</a:t>
            </a:r>
          </a:p>
          <a:p>
            <a:pPr marL="144661" indent="-144661">
              <a:buFont typeface="Arial" panose="020B0604020202020204" pitchFamily="34" charset="0"/>
              <a:buChar char="•"/>
            </a:pPr>
            <a:r>
              <a:rPr lang="en-US" dirty="0"/>
              <a:t>Vision Source</a:t>
            </a:r>
          </a:p>
          <a:p>
            <a:pPr marL="144661" indent="-144661">
              <a:buFont typeface="Arial" panose="020B0604020202020204" pitchFamily="34" charset="0"/>
              <a:buChar char="•"/>
            </a:pPr>
            <a:r>
              <a:rPr lang="en-US" dirty="0" err="1"/>
              <a:t>Walman</a:t>
            </a:r>
            <a:endParaRPr lang="en-US" dirty="0"/>
          </a:p>
        </p:txBody>
      </p:sp>
    </p:spTree>
    <p:extLst>
      <p:ext uri="{BB962C8B-B14F-4D97-AF65-F5344CB8AC3E}">
        <p14:creationId xmlns:p14="http://schemas.microsoft.com/office/powerpoint/2010/main" val="4217919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4213653"/>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0" y="1736051"/>
            <a:ext cx="6858000" cy="4955203"/>
          </a:xfrm>
          <a:prstGeom prst="rect">
            <a:avLst/>
          </a:prstGeom>
          <a:noFill/>
        </p:spPr>
        <p:txBody>
          <a:bodyPr wrap="square" rtlCol="0">
            <a:spAutoFit/>
          </a:bodyPr>
          <a:lstStyle/>
          <a:p>
            <a:r>
              <a:rPr lang="en-US" sz="2800" dirty="0">
                <a:latin typeface="+mj-lt"/>
              </a:rPr>
              <a:t>Increase Dollars per Comp Exam</a:t>
            </a:r>
          </a:p>
          <a:p>
            <a:endParaRPr lang="en-US" sz="2800" dirty="0">
              <a:latin typeface="+mj-lt"/>
            </a:endParaRPr>
          </a:p>
          <a:p>
            <a:r>
              <a:rPr lang="en-US" sz="2800" dirty="0">
                <a:latin typeface="+mj-lt"/>
              </a:rPr>
              <a:t>Increase</a:t>
            </a:r>
            <a:r>
              <a:rPr lang="en-US" sz="2800" dirty="0"/>
              <a:t> Capture Rate </a:t>
            </a:r>
            <a:endParaRPr lang="en-US" sz="2800" dirty="0">
              <a:latin typeface="+mj-lt"/>
            </a:endParaRPr>
          </a:p>
          <a:p>
            <a:endParaRPr lang="en-US" sz="2800" dirty="0">
              <a:latin typeface="+mj-lt"/>
            </a:endParaRPr>
          </a:p>
          <a:p>
            <a:r>
              <a:rPr lang="en-US" sz="2800" dirty="0">
                <a:latin typeface="+mj-lt"/>
              </a:rPr>
              <a:t>Increase Multiple Pair Sales</a:t>
            </a:r>
          </a:p>
          <a:p>
            <a:endParaRPr lang="en-US" sz="2800" dirty="0">
              <a:latin typeface="+mj-lt"/>
            </a:endParaRPr>
          </a:p>
          <a:p>
            <a:r>
              <a:rPr lang="en-US" sz="2800" dirty="0">
                <a:latin typeface="+mj-lt"/>
              </a:rPr>
              <a:t>Increase Number of New Patients</a:t>
            </a:r>
          </a:p>
          <a:p>
            <a:endParaRPr lang="en-US" sz="2800" dirty="0">
              <a:latin typeface="+mj-lt"/>
            </a:endParaRPr>
          </a:p>
          <a:p>
            <a:r>
              <a:rPr lang="en-US" sz="2800" dirty="0">
                <a:latin typeface="+mj-lt"/>
              </a:rPr>
              <a:t>Increase </a:t>
            </a:r>
            <a:r>
              <a:rPr lang="en-US" sz="2800" dirty="0"/>
              <a:t>Expense Management</a:t>
            </a:r>
            <a:endParaRPr lang="en-US" sz="2800" dirty="0">
              <a:latin typeface="+mj-lt"/>
            </a:endParaRPr>
          </a:p>
          <a:p>
            <a:endParaRPr lang="en-US" sz="3200" dirty="0">
              <a:latin typeface="+mj-lt"/>
            </a:endParaRPr>
          </a:p>
          <a:p>
            <a:endParaRPr lang="en-US" sz="3200" dirty="0">
              <a:latin typeface="Arial" panose="020B0604020202020204" pitchFamily="34" charset="0"/>
              <a:cs typeface="Arial" panose="020B0604020202020204" pitchFamily="34" charset="0"/>
            </a:endParaRPr>
          </a:p>
        </p:txBody>
      </p:sp>
      <p:pic>
        <p:nvPicPr>
          <p:cNvPr id="10"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161627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247352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3311724"/>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p:cNvSpPr>
            <a:spLocks noGrp="1"/>
          </p:cNvSpPr>
          <p:nvPr>
            <p:ph type="body" sz="quarter" idx="14"/>
          </p:nvPr>
        </p:nvSpPr>
        <p:spPr>
          <a:xfrm>
            <a:off x="533400" y="685800"/>
            <a:ext cx="5902285" cy="712132"/>
          </a:xfrm>
        </p:spPr>
        <p:txBody>
          <a:bodyPr/>
          <a:lstStyle/>
          <a:p>
            <a:r>
              <a:rPr lang="en-US" dirty="0">
                <a:solidFill>
                  <a:schemeClr val="accent1"/>
                </a:solidFill>
                <a:latin typeface="Gotham-Bold"/>
              </a:rPr>
              <a:t>Vital Signs</a:t>
            </a:r>
          </a:p>
        </p:txBody>
      </p:sp>
      <p:pic>
        <p:nvPicPr>
          <p:cNvPr id="15"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72391"/>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1" y="5913783"/>
            <a:ext cx="9256199" cy="1200329"/>
          </a:xfrm>
          <a:prstGeom prst="rect">
            <a:avLst/>
          </a:prstGeom>
          <a:solidFill>
            <a:srgbClr val="FFFF00"/>
          </a:solidFill>
          <a:ln w="19050">
            <a:solidFill>
              <a:schemeClr val="tx2"/>
            </a:solidFill>
          </a:ln>
        </p:spPr>
        <p:txBody>
          <a:bodyPr wrap="square" rtlCol="0">
            <a:spAutoFit/>
          </a:bodyPr>
          <a:lstStyle/>
          <a:p>
            <a:pPr algn="ctr"/>
            <a:r>
              <a:rPr lang="en-US" sz="2400" b="1" dirty="0"/>
              <a:t>If our vital signs aren’t increasing,  increasing we are dying…</a:t>
            </a:r>
          </a:p>
          <a:p>
            <a:pPr algn="ctr"/>
            <a:endParaRPr lang="en-US" sz="2400" b="1" dirty="0"/>
          </a:p>
          <a:p>
            <a:pPr algn="ctr"/>
            <a:endParaRPr lang="en-US" sz="2400" b="1" dirty="0"/>
          </a:p>
        </p:txBody>
      </p:sp>
      <p:sp>
        <p:nvSpPr>
          <p:cNvPr id="16" name="Rounded Rectangle 1">
            <a:extLst>
              <a:ext uri="{FF2B5EF4-FFF2-40B4-BE49-F238E27FC236}">
                <a16:creationId xmlns:a16="http://schemas.microsoft.com/office/drawing/2014/main" id="{9ECD9A7E-9912-48A4-AF30-4B84F86CCC17}"/>
              </a:ext>
            </a:extLst>
          </p:cNvPr>
          <p:cNvSpPr/>
          <p:nvPr/>
        </p:nvSpPr>
        <p:spPr>
          <a:xfrm>
            <a:off x="1447800" y="4205801"/>
            <a:ext cx="5181600" cy="659468"/>
          </a:xfrm>
          <a:prstGeom prst="round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7251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7479" y="0"/>
            <a:ext cx="4816290"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9144000" cy="6858000"/>
          </a:xfrm>
          <a:prstGeom prst="rect">
            <a:avLst/>
          </a:prstGeom>
        </p:spPr>
      </p:pic>
      <p:sp>
        <p:nvSpPr>
          <p:cNvPr id="2" name="Title 1">
            <a:extLst>
              <a:ext uri="{FF2B5EF4-FFF2-40B4-BE49-F238E27FC236}">
                <a16:creationId xmlns:a16="http://schemas.microsoft.com/office/drawing/2014/main" id="{E7A0CE90-DE7F-424A-A234-CE0D75F71E1F}"/>
              </a:ext>
            </a:extLst>
          </p:cNvPr>
          <p:cNvSpPr>
            <a:spLocks noGrp="1"/>
          </p:cNvSpPr>
          <p:nvPr>
            <p:ph type="title"/>
          </p:nvPr>
        </p:nvSpPr>
        <p:spPr>
          <a:xfrm>
            <a:off x="533400" y="2057400"/>
            <a:ext cx="3604497" cy="1297115"/>
          </a:xfrm>
        </p:spPr>
        <p:txBody>
          <a:bodyPr vert="horz" lIns="91440" tIns="45720" rIns="91440" bIns="45720" rtlCol="0" anchor="t">
            <a:normAutofit/>
          </a:bodyPr>
          <a:lstStyle/>
          <a:p>
            <a:pPr algn="l">
              <a:lnSpc>
                <a:spcPct val="90000"/>
              </a:lnSpc>
            </a:pPr>
            <a:r>
              <a:rPr lang="en-US" sz="3500" kern="1200" dirty="0">
                <a:solidFill>
                  <a:srgbClr val="000000"/>
                </a:solidFill>
                <a:latin typeface="+mj-lt"/>
                <a:ea typeface="+mj-ea"/>
                <a:cs typeface="+mj-cs"/>
              </a:rPr>
              <a:t>Why do you need new patients?</a:t>
            </a:r>
          </a:p>
        </p:txBody>
      </p:sp>
      <p:sp>
        <p:nvSpPr>
          <p:cNvPr id="3" name="Content Placeholder 2">
            <a:extLst>
              <a:ext uri="{FF2B5EF4-FFF2-40B4-BE49-F238E27FC236}">
                <a16:creationId xmlns:a16="http://schemas.microsoft.com/office/drawing/2014/main" id="{8F90935A-EB57-4D27-922F-4FC2D19B3E73}"/>
              </a:ext>
            </a:extLst>
          </p:cNvPr>
          <p:cNvSpPr>
            <a:spLocks noGrp="1"/>
          </p:cNvSpPr>
          <p:nvPr>
            <p:ph idx="1"/>
          </p:nvPr>
        </p:nvSpPr>
        <p:spPr>
          <a:xfrm>
            <a:off x="468089" y="3848011"/>
            <a:ext cx="3604268" cy="838831"/>
          </a:xfrm>
        </p:spPr>
        <p:txBody>
          <a:bodyPr vert="horz" lIns="91440" tIns="45720" rIns="91440" bIns="45720" rtlCol="0" anchor="b">
            <a:normAutofit/>
          </a:bodyPr>
          <a:lstStyle/>
          <a:p>
            <a:pPr marL="0" indent="0">
              <a:lnSpc>
                <a:spcPct val="90000"/>
              </a:lnSpc>
              <a:spcBef>
                <a:spcPts val="1000"/>
              </a:spcBef>
              <a:buNone/>
            </a:pPr>
            <a:r>
              <a:rPr lang="en-US" sz="2400" b="1" kern="1200" dirty="0">
                <a:solidFill>
                  <a:srgbClr val="7030A0"/>
                </a:solidFill>
                <a:latin typeface="+mn-lt"/>
                <a:ea typeface="+mn-ea"/>
                <a:cs typeface="+mn-cs"/>
              </a:rPr>
              <a:t>Every year 5 – 10% of your patients die or move away</a:t>
            </a:r>
          </a:p>
        </p:txBody>
      </p:sp>
      <p:sp>
        <p:nvSpPr>
          <p:cNvPr id="14"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45340" y="581159"/>
            <a:ext cx="4098660"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Man">
            <a:extLst>
              <a:ext uri="{FF2B5EF4-FFF2-40B4-BE49-F238E27FC236}">
                <a16:creationId xmlns:a16="http://schemas.microsoft.com/office/drawing/2014/main" id="{6E0649E0-999F-44F7-B9CB-EB61988DC78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82327" y="2333040"/>
            <a:ext cx="3106320" cy="3106320"/>
          </a:xfrm>
          <a:prstGeom prst="rect">
            <a:avLst/>
          </a:prstGeom>
        </p:spPr>
      </p:pic>
      <p:pic>
        <p:nvPicPr>
          <p:cNvPr id="5" name="Picture 4" descr="A drawing of a person&#10;&#10;Description generated with high confidence">
            <a:extLst>
              <a:ext uri="{FF2B5EF4-FFF2-40B4-BE49-F238E27FC236}">
                <a16:creationId xmlns:a16="http://schemas.microsoft.com/office/drawing/2014/main" id="{F45BC756-538F-45D7-817D-31404EF9D283}"/>
              </a:ext>
            </a:extLst>
          </p:cNvPr>
          <p:cNvPicPr>
            <a:picLocks noChangeAspect="1"/>
          </p:cNvPicPr>
          <p:nvPr/>
        </p:nvPicPr>
        <p:blipFill rotWithShape="1">
          <a:blip r:embed="rId5">
            <a:extLst>
              <a:ext uri="{28A0092B-C50C-407E-A947-70E740481C1C}">
                <a14:useLocalDpi xmlns:a14="http://schemas.microsoft.com/office/drawing/2010/main" val="0"/>
              </a:ext>
            </a:extLst>
          </a:blip>
          <a:srcRect l="36759" r="-1159"/>
          <a:stretch/>
        </p:blipFill>
        <p:spPr>
          <a:xfrm>
            <a:off x="5562600" y="2333040"/>
            <a:ext cx="3212274" cy="3122490"/>
          </a:xfrm>
          <a:prstGeom prst="rect">
            <a:avLst/>
          </a:prstGeom>
        </p:spPr>
      </p:pic>
    </p:spTree>
    <p:extLst>
      <p:ext uri="{BB962C8B-B14F-4D97-AF65-F5344CB8AC3E}">
        <p14:creationId xmlns:p14="http://schemas.microsoft.com/office/powerpoint/2010/main" val="6256645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26"/>
            <a:ext cx="4211157"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9337B6E2-932C-4997-8514-759EC54F7843}"/>
              </a:ext>
            </a:extLst>
          </p:cNvPr>
          <p:cNvSpPr>
            <a:spLocks noGrp="1"/>
          </p:cNvSpPr>
          <p:nvPr>
            <p:ph type="title"/>
          </p:nvPr>
        </p:nvSpPr>
        <p:spPr>
          <a:xfrm>
            <a:off x="4234464" y="805698"/>
            <a:ext cx="3733482" cy="1454051"/>
          </a:xfrm>
        </p:spPr>
        <p:txBody>
          <a:bodyPr>
            <a:normAutofit/>
          </a:bodyPr>
          <a:lstStyle/>
          <a:p>
            <a:r>
              <a:rPr lang="en-US" b="1" dirty="0">
                <a:solidFill>
                  <a:srgbClr val="7030A0"/>
                </a:solidFill>
              </a:rPr>
              <a:t># of New Patients</a:t>
            </a:r>
          </a:p>
        </p:txBody>
      </p:sp>
      <p:sp>
        <p:nvSpPr>
          <p:cNvPr id="16"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375032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Graphic 8" descr="Male Profile">
            <a:extLst>
              <a:ext uri="{FF2B5EF4-FFF2-40B4-BE49-F238E27FC236}">
                <a16:creationId xmlns:a16="http://schemas.microsoft.com/office/drawing/2014/main" id="{E6CE27C8-8F89-4064-B36E-94FF799175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2011" y="2065912"/>
            <a:ext cx="2746374" cy="2746374"/>
          </a:xfrm>
          <a:prstGeom prst="rect">
            <a:avLst/>
          </a:prstGeom>
        </p:spPr>
      </p:pic>
      <p:sp>
        <p:nvSpPr>
          <p:cNvPr id="5" name="Content Placeholder 4">
            <a:extLst>
              <a:ext uri="{FF2B5EF4-FFF2-40B4-BE49-F238E27FC236}">
                <a16:creationId xmlns:a16="http://schemas.microsoft.com/office/drawing/2014/main" id="{9B336A6D-35CB-45E3-B2A5-11ECB0521FCB}"/>
              </a:ext>
            </a:extLst>
          </p:cNvPr>
          <p:cNvSpPr>
            <a:spLocks noGrp="1"/>
          </p:cNvSpPr>
          <p:nvPr>
            <p:ph idx="1"/>
          </p:nvPr>
        </p:nvSpPr>
        <p:spPr>
          <a:xfrm>
            <a:off x="4567930" y="2133600"/>
            <a:ext cx="3733184" cy="3927371"/>
          </a:xfrm>
        </p:spPr>
        <p:txBody>
          <a:bodyPr anchor="ctr">
            <a:normAutofit/>
          </a:bodyPr>
          <a:lstStyle/>
          <a:p>
            <a:pPr>
              <a:spcAft>
                <a:spcPts val="1200"/>
              </a:spcAft>
            </a:pPr>
            <a:r>
              <a:rPr lang="en-US" sz="2800" dirty="0">
                <a:solidFill>
                  <a:srgbClr val="000000"/>
                </a:solidFill>
              </a:rPr>
              <a:t>Ask for patients</a:t>
            </a:r>
          </a:p>
          <a:p>
            <a:pPr>
              <a:spcAft>
                <a:spcPts val="1200"/>
              </a:spcAft>
            </a:pPr>
            <a:r>
              <a:rPr lang="en-US" sz="2800" dirty="0">
                <a:solidFill>
                  <a:srgbClr val="000000"/>
                </a:solidFill>
              </a:rPr>
              <a:t>Digital Marketing Program</a:t>
            </a:r>
          </a:p>
          <a:p>
            <a:pPr>
              <a:spcAft>
                <a:spcPts val="1200"/>
              </a:spcAft>
            </a:pPr>
            <a:r>
              <a:rPr lang="en-US" sz="2800" b="1" dirty="0">
                <a:solidFill>
                  <a:srgbClr val="000000"/>
                </a:solidFill>
              </a:rPr>
              <a:t>Loyal</a:t>
            </a:r>
            <a:r>
              <a:rPr lang="en-US" sz="2800" dirty="0">
                <a:solidFill>
                  <a:srgbClr val="000000"/>
                </a:solidFill>
              </a:rPr>
              <a:t> patients vs </a:t>
            </a:r>
            <a:r>
              <a:rPr lang="en-US" sz="2800" b="1" dirty="0">
                <a:solidFill>
                  <a:srgbClr val="000000"/>
                </a:solidFill>
              </a:rPr>
              <a:t>Satisfied</a:t>
            </a:r>
            <a:r>
              <a:rPr lang="en-US" sz="2800" dirty="0">
                <a:solidFill>
                  <a:srgbClr val="000000"/>
                </a:solidFill>
              </a:rPr>
              <a:t> patients</a:t>
            </a:r>
          </a:p>
        </p:txBody>
      </p:sp>
    </p:spTree>
    <p:extLst>
      <p:ext uri="{BB962C8B-B14F-4D97-AF65-F5344CB8AC3E}">
        <p14:creationId xmlns:p14="http://schemas.microsoft.com/office/powerpoint/2010/main" val="42319381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to create loyal customers">
            <a:hlinkClick r:id="" action="ppaction://media"/>
            <a:extLst>
              <a:ext uri="{FF2B5EF4-FFF2-40B4-BE49-F238E27FC236}">
                <a16:creationId xmlns:a16="http://schemas.microsoft.com/office/drawing/2014/main" id="{0B65CB4F-447F-4B3D-B617-BA15BC0D3C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0" y="1714500"/>
            <a:ext cx="6096000" cy="3429000"/>
          </a:xfrm>
          <a:prstGeom prst="rect">
            <a:avLst/>
          </a:prstGeom>
        </p:spPr>
      </p:pic>
    </p:spTree>
    <p:extLst>
      <p:ext uri="{BB962C8B-B14F-4D97-AF65-F5344CB8AC3E}">
        <p14:creationId xmlns:p14="http://schemas.microsoft.com/office/powerpoint/2010/main" val="35024789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9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8663-F3A8-4732-A183-5DA556E7CF15}"/>
              </a:ext>
            </a:extLst>
          </p:cNvPr>
          <p:cNvSpPr>
            <a:spLocks noGrp="1"/>
          </p:cNvSpPr>
          <p:nvPr>
            <p:ph type="title"/>
          </p:nvPr>
        </p:nvSpPr>
        <p:spPr/>
        <p:txBody>
          <a:bodyPr/>
          <a:lstStyle/>
          <a:p>
            <a:r>
              <a:rPr lang="en-US" dirty="0"/>
              <a:t>What is a brand promise?</a:t>
            </a:r>
          </a:p>
        </p:txBody>
      </p:sp>
      <p:sp>
        <p:nvSpPr>
          <p:cNvPr id="3" name="Content Placeholder 2">
            <a:extLst>
              <a:ext uri="{FF2B5EF4-FFF2-40B4-BE49-F238E27FC236}">
                <a16:creationId xmlns:a16="http://schemas.microsoft.com/office/drawing/2014/main" id="{87F30712-9935-4D9A-A928-02D46710573C}"/>
              </a:ext>
            </a:extLst>
          </p:cNvPr>
          <p:cNvSpPr>
            <a:spLocks noGrp="1"/>
          </p:cNvSpPr>
          <p:nvPr>
            <p:ph idx="1"/>
          </p:nvPr>
        </p:nvSpPr>
        <p:spPr/>
        <p:txBody>
          <a:bodyPr/>
          <a:lstStyle/>
          <a:p>
            <a:r>
              <a:rPr lang="en-US" dirty="0"/>
              <a:t>A brand promise is a </a:t>
            </a:r>
            <a:r>
              <a:rPr lang="en-US" b="1" dirty="0"/>
              <a:t>statement made by an organization</a:t>
            </a:r>
            <a:r>
              <a:rPr lang="en-US" dirty="0"/>
              <a:t> to its customers stating what customers can expect from their product and services.</a:t>
            </a:r>
          </a:p>
        </p:txBody>
      </p:sp>
    </p:spTree>
    <p:extLst>
      <p:ext uri="{BB962C8B-B14F-4D97-AF65-F5344CB8AC3E}">
        <p14:creationId xmlns:p14="http://schemas.microsoft.com/office/powerpoint/2010/main" val="21067312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95E0-0971-44F0-A39F-680774EFF85C}"/>
              </a:ext>
            </a:extLst>
          </p:cNvPr>
          <p:cNvSpPr>
            <a:spLocks noGrp="1"/>
          </p:cNvSpPr>
          <p:nvPr>
            <p:ph type="title"/>
          </p:nvPr>
        </p:nvSpPr>
        <p:spPr/>
        <p:txBody>
          <a:bodyPr>
            <a:normAutofit fontScale="90000"/>
          </a:bodyPr>
          <a:lstStyle/>
          <a:p>
            <a:r>
              <a:rPr lang="en-US" b="1" dirty="0">
                <a:solidFill>
                  <a:srgbClr val="0070C0"/>
                </a:solidFill>
              </a:rPr>
              <a:t>3 Great Examples of a Brand Promise</a:t>
            </a:r>
          </a:p>
        </p:txBody>
      </p:sp>
      <p:sp>
        <p:nvSpPr>
          <p:cNvPr id="3" name="Content Placeholder 2">
            <a:extLst>
              <a:ext uri="{FF2B5EF4-FFF2-40B4-BE49-F238E27FC236}">
                <a16:creationId xmlns:a16="http://schemas.microsoft.com/office/drawing/2014/main" id="{66B6C098-366E-4314-8A7E-FB14DB72050A}"/>
              </a:ext>
            </a:extLst>
          </p:cNvPr>
          <p:cNvSpPr>
            <a:spLocks noGrp="1"/>
          </p:cNvSpPr>
          <p:nvPr>
            <p:ph idx="1"/>
          </p:nvPr>
        </p:nvSpPr>
        <p:spPr>
          <a:xfrm>
            <a:off x="457200" y="1600200"/>
            <a:ext cx="8229600" cy="4983162"/>
          </a:xfrm>
        </p:spPr>
        <p:txBody>
          <a:bodyPr>
            <a:normAutofit lnSpcReduction="10000"/>
          </a:bodyPr>
          <a:lstStyle/>
          <a:p>
            <a:pPr fontAlgn="base">
              <a:spcAft>
                <a:spcPts val="1800"/>
              </a:spcAft>
            </a:pPr>
            <a:r>
              <a:rPr lang="en-US" b="1" dirty="0"/>
              <a:t>The NFL:</a:t>
            </a:r>
            <a:r>
              <a:rPr lang="en-US" dirty="0"/>
              <a:t> “To be the premier sports and entertainment brand that brings people together, connecting them socially and emotionally like no other.”</a:t>
            </a:r>
          </a:p>
          <a:p>
            <a:pPr fontAlgn="base">
              <a:spcAft>
                <a:spcPts val="1800"/>
              </a:spcAft>
            </a:pPr>
            <a:r>
              <a:rPr lang="en-US" b="1" dirty="0"/>
              <a:t>Coca-Cola:</a:t>
            </a:r>
            <a:r>
              <a:rPr lang="en-US" dirty="0"/>
              <a:t> “To inspire moments of optimism and uplift.”</a:t>
            </a:r>
          </a:p>
          <a:p>
            <a:pPr fontAlgn="base">
              <a:spcAft>
                <a:spcPts val="1800"/>
              </a:spcAft>
            </a:pPr>
            <a:r>
              <a:rPr lang="en-US" b="1" dirty="0"/>
              <a:t>Virgin: </a:t>
            </a:r>
            <a:r>
              <a:rPr lang="en-US" dirty="0"/>
              <a:t>“To be genuine, fun, contemporary, and different in everything we do at a reasonable price.”</a:t>
            </a:r>
          </a:p>
        </p:txBody>
      </p:sp>
    </p:spTree>
    <p:extLst>
      <p:ext uri="{BB962C8B-B14F-4D97-AF65-F5344CB8AC3E}">
        <p14:creationId xmlns:p14="http://schemas.microsoft.com/office/powerpoint/2010/main" val="4249297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0F81-DD06-4159-AB60-F61C7D26E1BE}"/>
              </a:ext>
            </a:extLst>
          </p:cNvPr>
          <p:cNvSpPr>
            <a:spLocks noGrp="1"/>
          </p:cNvSpPr>
          <p:nvPr>
            <p:ph type="title"/>
          </p:nvPr>
        </p:nvSpPr>
        <p:spPr/>
        <p:txBody>
          <a:bodyPr/>
          <a:lstStyle/>
          <a:p>
            <a:r>
              <a:rPr lang="en-US" dirty="0"/>
              <a:t>What is your brand promise?</a:t>
            </a:r>
          </a:p>
        </p:txBody>
      </p:sp>
      <p:sp>
        <p:nvSpPr>
          <p:cNvPr id="3" name="Content Placeholder 2">
            <a:extLst>
              <a:ext uri="{FF2B5EF4-FFF2-40B4-BE49-F238E27FC236}">
                <a16:creationId xmlns:a16="http://schemas.microsoft.com/office/drawing/2014/main" id="{290ED418-534F-4A28-AADE-FBC8A603F8E4}"/>
              </a:ext>
            </a:extLst>
          </p:cNvPr>
          <p:cNvSpPr>
            <a:spLocks noGrp="1"/>
          </p:cNvSpPr>
          <p:nvPr>
            <p:ph idx="1"/>
          </p:nvPr>
        </p:nvSpPr>
        <p:spPr>
          <a:ln>
            <a:solidFill>
              <a:schemeClr val="accent1"/>
            </a:solidFill>
          </a:ln>
        </p:spPr>
        <p:txBody>
          <a:bodyPr/>
          <a:lstStyle/>
          <a:p>
            <a:endParaRPr lang="en-US"/>
          </a:p>
        </p:txBody>
      </p:sp>
    </p:spTree>
    <p:extLst>
      <p:ext uri="{BB962C8B-B14F-4D97-AF65-F5344CB8AC3E}">
        <p14:creationId xmlns:p14="http://schemas.microsoft.com/office/powerpoint/2010/main" val="24653216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8B9A3-9ABC-49F6-BE78-408F758F3ABD}"/>
              </a:ext>
            </a:extLst>
          </p:cNvPr>
          <p:cNvSpPr>
            <a:spLocks noGrp="1"/>
          </p:cNvSpPr>
          <p:nvPr>
            <p:ph type="title"/>
          </p:nvPr>
        </p:nvSpPr>
        <p:spPr/>
        <p:txBody>
          <a:bodyPr/>
          <a:lstStyle/>
          <a:p>
            <a:r>
              <a:rPr lang="en-US" dirty="0"/>
              <a:t>Data Mining Customer Data</a:t>
            </a:r>
          </a:p>
        </p:txBody>
      </p:sp>
      <p:pic>
        <p:nvPicPr>
          <p:cNvPr id="5" name="Picture 4" descr="A close up of text on a white background&#10;&#10;Description generated with high confidence">
            <a:extLst>
              <a:ext uri="{FF2B5EF4-FFF2-40B4-BE49-F238E27FC236}">
                <a16:creationId xmlns:a16="http://schemas.microsoft.com/office/drawing/2014/main" id="{56F1F8A6-BB3E-4CBA-BFE4-74834609A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279" y="1109167"/>
            <a:ext cx="8323521" cy="5726583"/>
          </a:xfrm>
          <a:prstGeom prst="rect">
            <a:avLst/>
          </a:prstGeom>
        </p:spPr>
      </p:pic>
    </p:spTree>
    <p:extLst>
      <p:ext uri="{BB962C8B-B14F-4D97-AF65-F5344CB8AC3E}">
        <p14:creationId xmlns:p14="http://schemas.microsoft.com/office/powerpoint/2010/main" val="1156597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34AFA-6C65-43B3-8FF5-50506724C912}"/>
              </a:ext>
            </a:extLst>
          </p:cNvPr>
          <p:cNvSpPr>
            <a:spLocks noGrp="1"/>
          </p:cNvSpPr>
          <p:nvPr>
            <p:ph type="title"/>
          </p:nvPr>
        </p:nvSpPr>
        <p:spPr/>
        <p:txBody>
          <a:bodyPr/>
          <a:lstStyle/>
          <a:p>
            <a:r>
              <a:rPr lang="en-US" dirty="0"/>
              <a:t>reviewob.com</a:t>
            </a:r>
          </a:p>
        </p:txBody>
      </p:sp>
      <p:pic>
        <p:nvPicPr>
          <p:cNvPr id="3" name="Picture 2">
            <a:extLst>
              <a:ext uri="{FF2B5EF4-FFF2-40B4-BE49-F238E27FC236}">
                <a16:creationId xmlns:a16="http://schemas.microsoft.com/office/drawing/2014/main" id="{7283FE50-EDA7-48A4-8C60-D3886F4E477F}"/>
              </a:ext>
            </a:extLst>
          </p:cNvPr>
          <p:cNvPicPr>
            <a:picLocks noChangeAspect="1"/>
          </p:cNvPicPr>
          <p:nvPr/>
        </p:nvPicPr>
        <p:blipFill rotWithShape="1">
          <a:blip r:embed="rId2"/>
          <a:srcRect t="7500" b="5000"/>
          <a:stretch/>
        </p:blipFill>
        <p:spPr>
          <a:xfrm>
            <a:off x="0" y="1219200"/>
            <a:ext cx="9144000" cy="5638800"/>
          </a:xfrm>
          <a:prstGeom prst="rect">
            <a:avLst/>
          </a:prstGeom>
        </p:spPr>
      </p:pic>
    </p:spTree>
    <p:extLst>
      <p:ext uri="{BB962C8B-B14F-4D97-AF65-F5344CB8AC3E}">
        <p14:creationId xmlns:p14="http://schemas.microsoft.com/office/powerpoint/2010/main" val="32304737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41573-7D4B-4773-A976-369B41EB1DDE}"/>
              </a:ext>
            </a:extLst>
          </p:cNvPr>
          <p:cNvPicPr>
            <a:picLocks noChangeAspect="1"/>
          </p:cNvPicPr>
          <p:nvPr/>
        </p:nvPicPr>
        <p:blipFill rotWithShape="1">
          <a:blip r:embed="rId2"/>
          <a:srcRect t="8751" r="6666" b="13749"/>
          <a:stretch/>
        </p:blipFill>
        <p:spPr>
          <a:xfrm>
            <a:off x="29497" y="1417638"/>
            <a:ext cx="9085006" cy="5029200"/>
          </a:xfrm>
          <a:prstGeom prst="rect">
            <a:avLst/>
          </a:prstGeom>
        </p:spPr>
      </p:pic>
      <p:sp>
        <p:nvSpPr>
          <p:cNvPr id="4" name="Title 3">
            <a:extLst>
              <a:ext uri="{FF2B5EF4-FFF2-40B4-BE49-F238E27FC236}">
                <a16:creationId xmlns:a16="http://schemas.microsoft.com/office/drawing/2014/main" id="{F58DE23A-63EA-4141-B921-F8B0677E5A0B}"/>
              </a:ext>
            </a:extLst>
          </p:cNvPr>
          <p:cNvSpPr>
            <a:spLocks noGrp="1"/>
          </p:cNvSpPr>
          <p:nvPr>
            <p:ph type="title"/>
          </p:nvPr>
        </p:nvSpPr>
        <p:spPr/>
        <p:txBody>
          <a:bodyPr/>
          <a:lstStyle/>
          <a:p>
            <a:r>
              <a:rPr lang="en-US" dirty="0"/>
              <a:t>Lead Scoring</a:t>
            </a:r>
          </a:p>
        </p:txBody>
      </p:sp>
    </p:spTree>
    <p:extLst>
      <p:ext uri="{BB962C8B-B14F-4D97-AF65-F5344CB8AC3E}">
        <p14:creationId xmlns:p14="http://schemas.microsoft.com/office/powerpoint/2010/main" val="20601954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D090-8A2C-457E-8A8B-8C3BDCBB2895}"/>
              </a:ext>
            </a:extLst>
          </p:cNvPr>
          <p:cNvSpPr>
            <a:spLocks noGrp="1"/>
          </p:cNvSpPr>
          <p:nvPr>
            <p:ph type="title"/>
          </p:nvPr>
        </p:nvSpPr>
        <p:spPr/>
        <p:txBody>
          <a:bodyPr/>
          <a:lstStyle/>
          <a:p>
            <a:r>
              <a:rPr lang="en-US" dirty="0"/>
              <a:t>Here’s where the course lives</a:t>
            </a:r>
          </a:p>
        </p:txBody>
      </p:sp>
      <p:sp>
        <p:nvSpPr>
          <p:cNvPr id="3" name="Content Placeholder 2">
            <a:extLst>
              <a:ext uri="{FF2B5EF4-FFF2-40B4-BE49-F238E27FC236}">
                <a16:creationId xmlns:a16="http://schemas.microsoft.com/office/drawing/2014/main" id="{9842AF59-1006-4B93-9AF4-BC936D888111}"/>
              </a:ext>
            </a:extLst>
          </p:cNvPr>
          <p:cNvSpPr>
            <a:spLocks noGrp="1"/>
          </p:cNvSpPr>
          <p:nvPr>
            <p:ph idx="1"/>
          </p:nvPr>
        </p:nvSpPr>
        <p:spPr/>
        <p:txBody>
          <a:bodyPr/>
          <a:lstStyle/>
          <a:p>
            <a:r>
              <a:rPr lang="en-US" dirty="0"/>
              <a:t>Optometrybusiness.com</a:t>
            </a:r>
          </a:p>
          <a:p>
            <a:r>
              <a:rPr lang="en-US" dirty="0"/>
              <a:t>RESOURCES</a:t>
            </a:r>
          </a:p>
          <a:p>
            <a:endParaRPr lang="en-US" dirty="0"/>
          </a:p>
        </p:txBody>
      </p:sp>
    </p:spTree>
    <p:extLst>
      <p:ext uri="{BB962C8B-B14F-4D97-AF65-F5344CB8AC3E}">
        <p14:creationId xmlns:p14="http://schemas.microsoft.com/office/powerpoint/2010/main" val="30710449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glasses&#10;&#10;Description generated with very high confidence">
            <a:extLst>
              <a:ext uri="{FF2B5EF4-FFF2-40B4-BE49-F238E27FC236}">
                <a16:creationId xmlns:a16="http://schemas.microsoft.com/office/drawing/2014/main" id="{0EBF50CA-314F-4B1F-B306-E019FF169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2" name="Title 1">
            <a:extLst>
              <a:ext uri="{FF2B5EF4-FFF2-40B4-BE49-F238E27FC236}">
                <a16:creationId xmlns:a16="http://schemas.microsoft.com/office/drawing/2014/main" id="{C5FF6A40-BC52-42DB-8519-F24F091EA55C}"/>
              </a:ext>
            </a:extLst>
          </p:cNvPr>
          <p:cNvSpPr>
            <a:spLocks noGrp="1"/>
          </p:cNvSpPr>
          <p:nvPr>
            <p:ph type="title"/>
          </p:nvPr>
        </p:nvSpPr>
        <p:spPr>
          <a:xfrm>
            <a:off x="457200" y="274638"/>
            <a:ext cx="8229600" cy="1706562"/>
          </a:xfrm>
        </p:spPr>
        <p:txBody>
          <a:bodyPr>
            <a:normAutofit fontScale="90000"/>
          </a:bodyPr>
          <a:lstStyle/>
          <a:p>
            <a:r>
              <a:rPr lang="en-US" dirty="0"/>
              <a:t>Highly Personalized Customer Service</a:t>
            </a:r>
            <a:br>
              <a:rPr lang="en-US" dirty="0"/>
            </a:br>
            <a:r>
              <a:rPr lang="en-US" sz="3100" dirty="0">
                <a:solidFill>
                  <a:srgbClr val="0070C0"/>
                </a:solidFill>
              </a:rPr>
              <a:t>What does it look like in your practice </a:t>
            </a:r>
            <a:br>
              <a:rPr lang="en-US" sz="3100" dirty="0">
                <a:solidFill>
                  <a:srgbClr val="0070C0"/>
                </a:solidFill>
              </a:rPr>
            </a:br>
            <a:r>
              <a:rPr lang="en-US" sz="3100" dirty="0">
                <a:solidFill>
                  <a:srgbClr val="0070C0"/>
                </a:solidFill>
              </a:rPr>
              <a:t>to pick up your new glasses?</a:t>
            </a:r>
          </a:p>
        </p:txBody>
      </p:sp>
    </p:spTree>
    <p:extLst>
      <p:ext uri="{BB962C8B-B14F-4D97-AF65-F5344CB8AC3E}">
        <p14:creationId xmlns:p14="http://schemas.microsoft.com/office/powerpoint/2010/main" val="15667841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ooking at a computer&#10;&#10;Description generated with very high confidence">
            <a:extLst>
              <a:ext uri="{FF2B5EF4-FFF2-40B4-BE49-F238E27FC236}">
                <a16:creationId xmlns:a16="http://schemas.microsoft.com/office/drawing/2014/main" id="{9E09AE4D-20B7-4DE8-BB09-305994E89B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A5E49D2-76AE-4BCE-AE36-FABD07B77BED}"/>
              </a:ext>
            </a:extLst>
          </p:cNvPr>
          <p:cNvSpPr>
            <a:spLocks noGrp="1"/>
          </p:cNvSpPr>
          <p:nvPr>
            <p:ph type="title"/>
          </p:nvPr>
        </p:nvSpPr>
        <p:spPr>
          <a:xfrm>
            <a:off x="152400" y="152400"/>
            <a:ext cx="3276600" cy="1143000"/>
          </a:xfrm>
        </p:spPr>
        <p:txBody>
          <a:bodyPr/>
          <a:lstStyle/>
          <a:p>
            <a:r>
              <a:rPr lang="en-US" dirty="0"/>
              <a:t>Call Center</a:t>
            </a:r>
          </a:p>
        </p:txBody>
      </p:sp>
    </p:spTree>
    <p:extLst>
      <p:ext uri="{BB962C8B-B14F-4D97-AF65-F5344CB8AC3E}">
        <p14:creationId xmlns:p14="http://schemas.microsoft.com/office/powerpoint/2010/main" val="4037236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550890" cy="4490981"/>
          </a:xfrm>
          <a:prstGeom prst="rect">
            <a:avLst/>
          </a:prstGeom>
        </p:spPr>
      </p:pic>
    </p:spTree>
    <p:extLst>
      <p:ext uri="{BB962C8B-B14F-4D97-AF65-F5344CB8AC3E}">
        <p14:creationId xmlns:p14="http://schemas.microsoft.com/office/powerpoint/2010/main" val="20501949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4213653"/>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0" y="1736051"/>
            <a:ext cx="6858000" cy="4955203"/>
          </a:xfrm>
          <a:prstGeom prst="rect">
            <a:avLst/>
          </a:prstGeom>
          <a:noFill/>
        </p:spPr>
        <p:txBody>
          <a:bodyPr wrap="square" rtlCol="0">
            <a:spAutoFit/>
          </a:bodyPr>
          <a:lstStyle/>
          <a:p>
            <a:r>
              <a:rPr lang="en-US" sz="2800" dirty="0">
                <a:latin typeface="+mj-lt"/>
              </a:rPr>
              <a:t>Increase Dollars per Comp Exam</a:t>
            </a:r>
          </a:p>
          <a:p>
            <a:endParaRPr lang="en-US" sz="2800" dirty="0">
              <a:latin typeface="+mj-lt"/>
            </a:endParaRPr>
          </a:p>
          <a:p>
            <a:r>
              <a:rPr lang="en-US" sz="2800" dirty="0">
                <a:latin typeface="+mj-lt"/>
              </a:rPr>
              <a:t>Increase</a:t>
            </a:r>
            <a:r>
              <a:rPr lang="en-US" sz="2800" dirty="0"/>
              <a:t> Capture Rate </a:t>
            </a:r>
            <a:endParaRPr lang="en-US" sz="2800" dirty="0">
              <a:latin typeface="+mj-lt"/>
            </a:endParaRPr>
          </a:p>
          <a:p>
            <a:endParaRPr lang="en-US" sz="2800" dirty="0">
              <a:latin typeface="+mj-lt"/>
            </a:endParaRPr>
          </a:p>
          <a:p>
            <a:r>
              <a:rPr lang="en-US" sz="2800" dirty="0">
                <a:latin typeface="+mj-lt"/>
              </a:rPr>
              <a:t>Increase Multiple Pair Sales</a:t>
            </a:r>
          </a:p>
          <a:p>
            <a:endParaRPr lang="en-US" sz="2800" dirty="0">
              <a:latin typeface="+mj-lt"/>
            </a:endParaRPr>
          </a:p>
          <a:p>
            <a:r>
              <a:rPr lang="en-US" sz="2800" dirty="0">
                <a:latin typeface="+mj-lt"/>
              </a:rPr>
              <a:t>Increase Number of New Patients</a:t>
            </a:r>
          </a:p>
          <a:p>
            <a:endParaRPr lang="en-US" sz="2800" dirty="0">
              <a:latin typeface="+mj-lt"/>
            </a:endParaRPr>
          </a:p>
          <a:p>
            <a:r>
              <a:rPr lang="en-US" sz="2800" dirty="0">
                <a:latin typeface="+mj-lt"/>
              </a:rPr>
              <a:t>Increase </a:t>
            </a:r>
            <a:r>
              <a:rPr lang="en-US" sz="2800" dirty="0"/>
              <a:t>Expense Management</a:t>
            </a:r>
            <a:endParaRPr lang="en-US" sz="2800" dirty="0">
              <a:latin typeface="+mj-lt"/>
            </a:endParaRPr>
          </a:p>
          <a:p>
            <a:endParaRPr lang="en-US" sz="3200" dirty="0">
              <a:latin typeface="+mj-lt"/>
            </a:endParaRPr>
          </a:p>
          <a:p>
            <a:endParaRPr lang="en-US" sz="3200" dirty="0">
              <a:latin typeface="Arial" panose="020B0604020202020204" pitchFamily="34" charset="0"/>
              <a:cs typeface="Arial" panose="020B0604020202020204" pitchFamily="34" charset="0"/>
            </a:endParaRPr>
          </a:p>
        </p:txBody>
      </p:sp>
      <p:pic>
        <p:nvPicPr>
          <p:cNvPr id="10"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161627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247352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3311724"/>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p:cNvSpPr>
            <a:spLocks noGrp="1"/>
          </p:cNvSpPr>
          <p:nvPr>
            <p:ph type="body" sz="quarter" idx="14"/>
          </p:nvPr>
        </p:nvSpPr>
        <p:spPr>
          <a:xfrm>
            <a:off x="533400" y="685800"/>
            <a:ext cx="5902285" cy="712132"/>
          </a:xfrm>
        </p:spPr>
        <p:txBody>
          <a:bodyPr/>
          <a:lstStyle/>
          <a:p>
            <a:r>
              <a:rPr lang="en-US" dirty="0">
                <a:solidFill>
                  <a:schemeClr val="accent1"/>
                </a:solidFill>
                <a:latin typeface="Gotham-Bold"/>
              </a:rPr>
              <a:t>Vital Signs</a:t>
            </a:r>
          </a:p>
        </p:txBody>
      </p:sp>
      <p:pic>
        <p:nvPicPr>
          <p:cNvPr id="15"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72391"/>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1" y="5913783"/>
            <a:ext cx="9256199" cy="1200329"/>
          </a:xfrm>
          <a:prstGeom prst="rect">
            <a:avLst/>
          </a:prstGeom>
          <a:solidFill>
            <a:srgbClr val="FFFF00"/>
          </a:solidFill>
          <a:ln w="19050">
            <a:solidFill>
              <a:schemeClr val="tx2"/>
            </a:solidFill>
          </a:ln>
        </p:spPr>
        <p:txBody>
          <a:bodyPr wrap="square" rtlCol="0">
            <a:spAutoFit/>
          </a:bodyPr>
          <a:lstStyle/>
          <a:p>
            <a:pPr algn="ctr"/>
            <a:r>
              <a:rPr lang="en-US" sz="2400" b="1" dirty="0"/>
              <a:t>If our vital signs aren’t increasing,  increasing we are dying…</a:t>
            </a:r>
          </a:p>
          <a:p>
            <a:pPr algn="ctr"/>
            <a:endParaRPr lang="en-US" sz="2400" b="1" dirty="0"/>
          </a:p>
          <a:p>
            <a:pPr algn="ctr"/>
            <a:endParaRPr lang="en-US" sz="2400" b="1" dirty="0"/>
          </a:p>
        </p:txBody>
      </p:sp>
      <p:sp>
        <p:nvSpPr>
          <p:cNvPr id="16" name="Rounded Rectangle 1">
            <a:extLst>
              <a:ext uri="{FF2B5EF4-FFF2-40B4-BE49-F238E27FC236}">
                <a16:creationId xmlns:a16="http://schemas.microsoft.com/office/drawing/2014/main" id="{9ECD9A7E-9912-48A4-AF30-4B84F86CCC17}"/>
              </a:ext>
            </a:extLst>
          </p:cNvPr>
          <p:cNvSpPr/>
          <p:nvPr/>
        </p:nvSpPr>
        <p:spPr>
          <a:xfrm>
            <a:off x="1467423" y="5085256"/>
            <a:ext cx="4968262" cy="659468"/>
          </a:xfrm>
          <a:prstGeom prst="roundRect">
            <a:avLst/>
          </a:prstGeom>
          <a:noFill/>
          <a:ln w="5715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1940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1+#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A74EE8-6AB5-4B94-9945-4C272289101D}"/>
              </a:ext>
            </a:extLst>
          </p:cNvPr>
          <p:cNvSpPr>
            <a:spLocks noGrp="1"/>
          </p:cNvSpPr>
          <p:nvPr>
            <p:ph type="title"/>
          </p:nvPr>
        </p:nvSpPr>
        <p:spPr/>
        <p:txBody>
          <a:bodyPr/>
          <a:lstStyle/>
          <a:p>
            <a:r>
              <a:rPr lang="en-US" dirty="0"/>
              <a:t>Increase Expense Management</a:t>
            </a:r>
          </a:p>
        </p:txBody>
      </p:sp>
      <p:graphicFrame>
        <p:nvGraphicFramePr>
          <p:cNvPr id="6" name="Content Placeholder 5">
            <a:extLst>
              <a:ext uri="{FF2B5EF4-FFF2-40B4-BE49-F238E27FC236}">
                <a16:creationId xmlns:a16="http://schemas.microsoft.com/office/drawing/2014/main" id="{0009441A-E9B4-449E-A076-92A5BC86BE7C}"/>
              </a:ext>
            </a:extLst>
          </p:cNvPr>
          <p:cNvGraphicFramePr>
            <a:graphicFrameLocks noGrp="1"/>
          </p:cNvGraphicFramePr>
          <p:nvPr>
            <p:ph idx="1"/>
            <p:extLst>
              <p:ext uri="{D42A27DB-BD31-4B8C-83A1-F6EECF244321}">
                <p14:modId xmlns:p14="http://schemas.microsoft.com/office/powerpoint/2010/main" val="1019369910"/>
              </p:ext>
            </p:extLst>
          </p:nvPr>
        </p:nvGraphicFramePr>
        <p:xfrm>
          <a:off x="2057400" y="1905000"/>
          <a:ext cx="4572000" cy="3627120"/>
        </p:xfrm>
        <a:graphic>
          <a:graphicData uri="http://schemas.openxmlformats.org/drawingml/2006/table">
            <a:tbl>
              <a:tblPr firstRow="1" bandRow="1">
                <a:tableStyleId>{5C22544A-7EE6-4342-B048-85BDC9FD1C3A}</a:tableStyleId>
              </a:tblPr>
              <a:tblGrid>
                <a:gridCol w="3368843">
                  <a:extLst>
                    <a:ext uri="{9D8B030D-6E8A-4147-A177-3AD203B41FA5}">
                      <a16:colId xmlns:a16="http://schemas.microsoft.com/office/drawing/2014/main" val="3902814880"/>
                    </a:ext>
                  </a:extLst>
                </a:gridCol>
                <a:gridCol w="1203157">
                  <a:extLst>
                    <a:ext uri="{9D8B030D-6E8A-4147-A177-3AD203B41FA5}">
                      <a16:colId xmlns:a16="http://schemas.microsoft.com/office/drawing/2014/main" val="3987832862"/>
                    </a:ext>
                  </a:extLst>
                </a:gridCol>
              </a:tblGrid>
              <a:tr h="474980">
                <a:tc>
                  <a:txBody>
                    <a:bodyPr/>
                    <a:lstStyle/>
                    <a:p>
                      <a:r>
                        <a:rPr lang="en-US" sz="2800" dirty="0"/>
                        <a:t>EXPENSE</a:t>
                      </a:r>
                    </a:p>
                  </a:txBody>
                  <a:tcPr/>
                </a:tc>
                <a:tc>
                  <a:txBody>
                    <a:bodyPr/>
                    <a:lstStyle/>
                    <a:p>
                      <a:endParaRPr lang="en-US" sz="2800"/>
                    </a:p>
                  </a:txBody>
                  <a:tcPr/>
                </a:tc>
                <a:extLst>
                  <a:ext uri="{0D108BD9-81ED-4DB2-BD59-A6C34878D82A}">
                    <a16:rowId xmlns:a16="http://schemas.microsoft.com/office/drawing/2014/main" val="4079277866"/>
                  </a:ext>
                </a:extLst>
              </a:tr>
              <a:tr h="474980">
                <a:tc>
                  <a:txBody>
                    <a:bodyPr/>
                    <a:lstStyle/>
                    <a:p>
                      <a:r>
                        <a:rPr lang="en-US" sz="2800" dirty="0"/>
                        <a:t>   Cost of Goods</a:t>
                      </a:r>
                    </a:p>
                  </a:txBody>
                  <a:tcPr/>
                </a:tc>
                <a:tc>
                  <a:txBody>
                    <a:bodyPr/>
                    <a:lstStyle/>
                    <a:p>
                      <a:pPr algn="ctr"/>
                      <a:r>
                        <a:rPr lang="en-US" sz="2800" dirty="0"/>
                        <a:t>25%</a:t>
                      </a:r>
                    </a:p>
                  </a:txBody>
                  <a:tcPr/>
                </a:tc>
                <a:extLst>
                  <a:ext uri="{0D108BD9-81ED-4DB2-BD59-A6C34878D82A}">
                    <a16:rowId xmlns:a16="http://schemas.microsoft.com/office/drawing/2014/main" val="772247005"/>
                  </a:ext>
                </a:extLst>
              </a:tr>
              <a:tr h="474980">
                <a:tc>
                  <a:txBody>
                    <a:bodyPr/>
                    <a:lstStyle/>
                    <a:p>
                      <a:r>
                        <a:rPr lang="en-US" sz="2800" dirty="0"/>
                        <a:t>   Staff Payroll</a:t>
                      </a:r>
                    </a:p>
                  </a:txBody>
                  <a:tcPr/>
                </a:tc>
                <a:tc>
                  <a:txBody>
                    <a:bodyPr/>
                    <a:lstStyle/>
                    <a:p>
                      <a:pPr algn="ctr"/>
                      <a:r>
                        <a:rPr lang="en-US" sz="2800" dirty="0"/>
                        <a:t>20%</a:t>
                      </a:r>
                    </a:p>
                  </a:txBody>
                  <a:tcPr/>
                </a:tc>
                <a:extLst>
                  <a:ext uri="{0D108BD9-81ED-4DB2-BD59-A6C34878D82A}">
                    <a16:rowId xmlns:a16="http://schemas.microsoft.com/office/drawing/2014/main" val="3787688167"/>
                  </a:ext>
                </a:extLst>
              </a:tr>
              <a:tr h="474980">
                <a:tc>
                  <a:txBody>
                    <a:bodyPr/>
                    <a:lstStyle/>
                    <a:p>
                      <a:r>
                        <a:rPr lang="en-US" sz="2800" dirty="0"/>
                        <a:t>   Occupancy</a:t>
                      </a:r>
                    </a:p>
                  </a:txBody>
                  <a:tcPr/>
                </a:tc>
                <a:tc>
                  <a:txBody>
                    <a:bodyPr/>
                    <a:lstStyle/>
                    <a:p>
                      <a:pPr algn="ctr"/>
                      <a:r>
                        <a:rPr lang="en-US" sz="2800" dirty="0"/>
                        <a:t>10%</a:t>
                      </a:r>
                    </a:p>
                  </a:txBody>
                  <a:tcPr/>
                </a:tc>
                <a:extLst>
                  <a:ext uri="{0D108BD9-81ED-4DB2-BD59-A6C34878D82A}">
                    <a16:rowId xmlns:a16="http://schemas.microsoft.com/office/drawing/2014/main" val="3908647275"/>
                  </a:ext>
                </a:extLst>
              </a:tr>
              <a:tr h="474980">
                <a:tc>
                  <a:txBody>
                    <a:bodyPr/>
                    <a:lstStyle/>
                    <a:p>
                      <a:r>
                        <a:rPr lang="en-US" sz="2800" dirty="0"/>
                        <a:t>   Clinical Equipment</a:t>
                      </a:r>
                    </a:p>
                  </a:txBody>
                  <a:tcPr/>
                </a:tc>
                <a:tc>
                  <a:txBody>
                    <a:bodyPr/>
                    <a:lstStyle/>
                    <a:p>
                      <a:pPr algn="ctr"/>
                      <a:r>
                        <a:rPr lang="en-US" sz="2800" dirty="0"/>
                        <a:t>01%</a:t>
                      </a:r>
                    </a:p>
                  </a:txBody>
                  <a:tcPr/>
                </a:tc>
                <a:extLst>
                  <a:ext uri="{0D108BD9-81ED-4DB2-BD59-A6C34878D82A}">
                    <a16:rowId xmlns:a16="http://schemas.microsoft.com/office/drawing/2014/main" val="1896933993"/>
                  </a:ext>
                </a:extLst>
              </a:tr>
              <a:tr h="474980">
                <a:tc>
                  <a:txBody>
                    <a:bodyPr/>
                    <a:lstStyle/>
                    <a:p>
                      <a:r>
                        <a:rPr lang="en-US" sz="2800" dirty="0"/>
                        <a:t>   Marketing</a:t>
                      </a:r>
                    </a:p>
                  </a:txBody>
                  <a:tcPr/>
                </a:tc>
                <a:tc>
                  <a:txBody>
                    <a:bodyPr/>
                    <a:lstStyle/>
                    <a:p>
                      <a:pPr algn="ctr"/>
                      <a:r>
                        <a:rPr lang="en-US" sz="2800" dirty="0"/>
                        <a:t>01%</a:t>
                      </a:r>
                    </a:p>
                  </a:txBody>
                  <a:tcPr/>
                </a:tc>
                <a:extLst>
                  <a:ext uri="{0D108BD9-81ED-4DB2-BD59-A6C34878D82A}">
                    <a16:rowId xmlns:a16="http://schemas.microsoft.com/office/drawing/2014/main" val="633549854"/>
                  </a:ext>
                </a:extLst>
              </a:tr>
              <a:tr h="474980">
                <a:tc>
                  <a:txBody>
                    <a:bodyPr/>
                    <a:lstStyle/>
                    <a:p>
                      <a:r>
                        <a:rPr lang="en-US" sz="2800" dirty="0"/>
                        <a:t>   Overhead</a:t>
                      </a:r>
                    </a:p>
                  </a:txBody>
                  <a:tcPr/>
                </a:tc>
                <a:tc>
                  <a:txBody>
                    <a:bodyPr/>
                    <a:lstStyle/>
                    <a:p>
                      <a:pPr algn="ctr"/>
                      <a:r>
                        <a:rPr lang="en-US" sz="2800" dirty="0"/>
                        <a:t>10%</a:t>
                      </a:r>
                    </a:p>
                  </a:txBody>
                  <a:tcPr/>
                </a:tc>
                <a:extLst>
                  <a:ext uri="{0D108BD9-81ED-4DB2-BD59-A6C34878D82A}">
                    <a16:rowId xmlns:a16="http://schemas.microsoft.com/office/drawing/2014/main" val="684584038"/>
                  </a:ext>
                </a:extLst>
              </a:tr>
            </a:tbl>
          </a:graphicData>
        </a:graphic>
      </p:graphicFrame>
    </p:spTree>
    <p:extLst>
      <p:ext uri="{BB962C8B-B14F-4D97-AF65-F5344CB8AC3E}">
        <p14:creationId xmlns:p14="http://schemas.microsoft.com/office/powerpoint/2010/main" val="7943281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7EDA22-AD24-45BC-8B30-05E453CEF710}"/>
              </a:ext>
            </a:extLst>
          </p:cNvPr>
          <p:cNvSpPr>
            <a:spLocks noGrp="1"/>
          </p:cNvSpPr>
          <p:nvPr>
            <p:ph type="title"/>
          </p:nvPr>
        </p:nvSpPr>
        <p:spPr/>
        <p:txBody>
          <a:bodyPr/>
          <a:lstStyle/>
          <a:p>
            <a:pPr algn="ctr"/>
            <a:r>
              <a:rPr lang="en-US" dirty="0"/>
              <a:t>What STATs do we want to follow</a:t>
            </a:r>
          </a:p>
        </p:txBody>
      </p:sp>
      <p:sp>
        <p:nvSpPr>
          <p:cNvPr id="4" name="Content Placeholder 3">
            <a:extLst>
              <a:ext uri="{FF2B5EF4-FFF2-40B4-BE49-F238E27FC236}">
                <a16:creationId xmlns:a16="http://schemas.microsoft.com/office/drawing/2014/main" id="{26CB12D1-D783-4540-8988-ED2366A951D8}"/>
              </a:ext>
            </a:extLst>
          </p:cNvPr>
          <p:cNvSpPr>
            <a:spLocks noGrp="1"/>
          </p:cNvSpPr>
          <p:nvPr>
            <p:ph idx="1"/>
          </p:nvPr>
        </p:nvSpPr>
        <p:spPr>
          <a:xfrm>
            <a:off x="6309360" y="2158191"/>
            <a:ext cx="2205990" cy="3263504"/>
          </a:xfrm>
        </p:spPr>
        <p:txBody>
          <a:bodyPr>
            <a:normAutofit fontScale="62500" lnSpcReduction="20000"/>
          </a:bodyPr>
          <a:lstStyle/>
          <a:p>
            <a:r>
              <a:rPr lang="en-US" dirty="0"/>
              <a:t>Total Revenue</a:t>
            </a:r>
          </a:p>
          <a:p>
            <a:pPr lvl="1"/>
            <a:r>
              <a:rPr lang="en-US" dirty="0"/>
              <a:t>Clinic Revenue</a:t>
            </a:r>
          </a:p>
          <a:p>
            <a:pPr lvl="1"/>
            <a:r>
              <a:rPr lang="en-US" dirty="0"/>
              <a:t>Optical Revenue</a:t>
            </a:r>
          </a:p>
          <a:p>
            <a:pPr lvl="1"/>
            <a:endParaRPr lang="en-US" dirty="0"/>
          </a:p>
          <a:p>
            <a:pPr lvl="1"/>
            <a:endParaRPr lang="en-US" dirty="0"/>
          </a:p>
          <a:p>
            <a:pPr lvl="1"/>
            <a:endParaRPr lang="en-US" sz="1200" dirty="0"/>
          </a:p>
          <a:p>
            <a:r>
              <a:rPr lang="en-US" dirty="0"/>
              <a:t>Ave $/Exam</a:t>
            </a:r>
          </a:p>
          <a:p>
            <a:pPr lvl="1"/>
            <a:r>
              <a:rPr lang="en-US" dirty="0"/>
              <a:t>Clinic $/Exam</a:t>
            </a:r>
          </a:p>
          <a:p>
            <a:pPr lvl="1"/>
            <a:r>
              <a:rPr lang="en-US" dirty="0"/>
              <a:t>Optical $/Exam</a:t>
            </a:r>
          </a:p>
        </p:txBody>
      </p:sp>
      <p:pic>
        <p:nvPicPr>
          <p:cNvPr id="5" name="Picture 4">
            <a:extLst>
              <a:ext uri="{FF2B5EF4-FFF2-40B4-BE49-F238E27FC236}">
                <a16:creationId xmlns:a16="http://schemas.microsoft.com/office/drawing/2014/main" id="{3C9FCB4F-DEE3-4268-93A6-C092167009E8}"/>
              </a:ext>
            </a:extLst>
          </p:cNvPr>
          <p:cNvPicPr>
            <a:picLocks noChangeAspect="1"/>
          </p:cNvPicPr>
          <p:nvPr/>
        </p:nvPicPr>
        <p:blipFill rotWithShape="1">
          <a:blip r:embed="rId2"/>
          <a:srcRect l="8033" t="20363" r="16061" b="12404"/>
          <a:stretch/>
        </p:blipFill>
        <p:spPr>
          <a:xfrm>
            <a:off x="335545" y="2158191"/>
            <a:ext cx="5856316" cy="3458095"/>
          </a:xfrm>
          <a:prstGeom prst="rect">
            <a:avLst/>
          </a:prstGeom>
        </p:spPr>
      </p:pic>
      <p:sp>
        <p:nvSpPr>
          <p:cNvPr id="6" name="Rectangle 5">
            <a:extLst>
              <a:ext uri="{FF2B5EF4-FFF2-40B4-BE49-F238E27FC236}">
                <a16:creationId xmlns:a16="http://schemas.microsoft.com/office/drawing/2014/main" id="{74050522-EE57-4DB7-9234-EF055E03F5C3}"/>
              </a:ext>
            </a:extLst>
          </p:cNvPr>
          <p:cNvSpPr/>
          <p:nvPr/>
        </p:nvSpPr>
        <p:spPr>
          <a:xfrm>
            <a:off x="372634" y="3959974"/>
            <a:ext cx="1814732" cy="223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Ave Revenue / Exam</a:t>
            </a:r>
          </a:p>
        </p:txBody>
      </p:sp>
      <p:sp>
        <p:nvSpPr>
          <p:cNvPr id="7" name="Rectangle 6">
            <a:extLst>
              <a:ext uri="{FF2B5EF4-FFF2-40B4-BE49-F238E27FC236}">
                <a16:creationId xmlns:a16="http://schemas.microsoft.com/office/drawing/2014/main" id="{D62A3D3A-B697-4857-A8C0-1FA53D10CA77}"/>
              </a:ext>
            </a:extLst>
          </p:cNvPr>
          <p:cNvSpPr/>
          <p:nvPr/>
        </p:nvSpPr>
        <p:spPr>
          <a:xfrm>
            <a:off x="2352179" y="3959974"/>
            <a:ext cx="1814732" cy="223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Clinic Revenue / Exam</a:t>
            </a:r>
          </a:p>
        </p:txBody>
      </p:sp>
      <p:sp>
        <p:nvSpPr>
          <p:cNvPr id="8" name="Rectangle 7">
            <a:extLst>
              <a:ext uri="{FF2B5EF4-FFF2-40B4-BE49-F238E27FC236}">
                <a16:creationId xmlns:a16="http://schemas.microsoft.com/office/drawing/2014/main" id="{A89090E3-A313-439C-ADAA-EC03660082DC}"/>
              </a:ext>
            </a:extLst>
          </p:cNvPr>
          <p:cNvSpPr/>
          <p:nvPr/>
        </p:nvSpPr>
        <p:spPr>
          <a:xfrm>
            <a:off x="4327569" y="3959974"/>
            <a:ext cx="1814732" cy="223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Optical Revenue / Exam</a:t>
            </a:r>
          </a:p>
        </p:txBody>
      </p:sp>
      <p:sp>
        <p:nvSpPr>
          <p:cNvPr id="9" name="Rectangle 8">
            <a:extLst>
              <a:ext uri="{FF2B5EF4-FFF2-40B4-BE49-F238E27FC236}">
                <a16:creationId xmlns:a16="http://schemas.microsoft.com/office/drawing/2014/main" id="{863D610C-C1B3-40A1-B266-EAE424632E15}"/>
              </a:ext>
            </a:extLst>
          </p:cNvPr>
          <p:cNvSpPr/>
          <p:nvPr/>
        </p:nvSpPr>
        <p:spPr>
          <a:xfrm>
            <a:off x="4327569" y="2158191"/>
            <a:ext cx="1814732" cy="223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Optical Revenue</a:t>
            </a:r>
          </a:p>
        </p:txBody>
      </p:sp>
      <p:sp>
        <p:nvSpPr>
          <p:cNvPr id="10" name="Rectangle 9">
            <a:extLst>
              <a:ext uri="{FF2B5EF4-FFF2-40B4-BE49-F238E27FC236}">
                <a16:creationId xmlns:a16="http://schemas.microsoft.com/office/drawing/2014/main" id="{EFF1CB74-7515-497A-BCEC-152C783B2D98}"/>
              </a:ext>
            </a:extLst>
          </p:cNvPr>
          <p:cNvSpPr/>
          <p:nvPr/>
        </p:nvSpPr>
        <p:spPr>
          <a:xfrm>
            <a:off x="2352180" y="2158191"/>
            <a:ext cx="1814732" cy="223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Clinic Revenue</a:t>
            </a:r>
          </a:p>
        </p:txBody>
      </p:sp>
      <p:sp>
        <p:nvSpPr>
          <p:cNvPr id="11" name="Rectangle 10">
            <a:extLst>
              <a:ext uri="{FF2B5EF4-FFF2-40B4-BE49-F238E27FC236}">
                <a16:creationId xmlns:a16="http://schemas.microsoft.com/office/drawing/2014/main" id="{5339C415-DACF-4999-905A-B1F00A69D303}"/>
              </a:ext>
            </a:extLst>
          </p:cNvPr>
          <p:cNvSpPr/>
          <p:nvPr/>
        </p:nvSpPr>
        <p:spPr>
          <a:xfrm>
            <a:off x="372634" y="2158191"/>
            <a:ext cx="1814732" cy="2236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Total Revenue</a:t>
            </a:r>
          </a:p>
        </p:txBody>
      </p:sp>
    </p:spTree>
    <p:extLst>
      <p:ext uri="{BB962C8B-B14F-4D97-AF65-F5344CB8AC3E}">
        <p14:creationId xmlns:p14="http://schemas.microsoft.com/office/powerpoint/2010/main" val="3706535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7EDA22-AD24-45BC-8B30-05E453CEF710}"/>
              </a:ext>
            </a:extLst>
          </p:cNvPr>
          <p:cNvSpPr>
            <a:spLocks noGrp="1"/>
          </p:cNvSpPr>
          <p:nvPr>
            <p:ph type="title"/>
          </p:nvPr>
        </p:nvSpPr>
        <p:spPr/>
        <p:txBody>
          <a:bodyPr/>
          <a:lstStyle/>
          <a:p>
            <a:pPr algn="ctr"/>
            <a:r>
              <a:rPr lang="en-US" dirty="0"/>
              <a:t>What STATs do we want to follow</a:t>
            </a:r>
          </a:p>
        </p:txBody>
      </p:sp>
      <p:sp>
        <p:nvSpPr>
          <p:cNvPr id="4" name="Content Placeholder 3">
            <a:extLst>
              <a:ext uri="{FF2B5EF4-FFF2-40B4-BE49-F238E27FC236}">
                <a16:creationId xmlns:a16="http://schemas.microsoft.com/office/drawing/2014/main" id="{26CB12D1-D783-4540-8988-ED2366A951D8}"/>
              </a:ext>
            </a:extLst>
          </p:cNvPr>
          <p:cNvSpPr>
            <a:spLocks noGrp="1"/>
          </p:cNvSpPr>
          <p:nvPr>
            <p:ph idx="1"/>
          </p:nvPr>
        </p:nvSpPr>
        <p:spPr>
          <a:xfrm>
            <a:off x="6309360" y="2158191"/>
            <a:ext cx="2205990" cy="3263504"/>
          </a:xfrm>
        </p:spPr>
        <p:txBody>
          <a:bodyPr>
            <a:normAutofit fontScale="62500" lnSpcReduction="20000"/>
          </a:bodyPr>
          <a:lstStyle/>
          <a:p>
            <a:r>
              <a:rPr lang="en-US" dirty="0"/>
              <a:t>Total Revenue</a:t>
            </a:r>
          </a:p>
          <a:p>
            <a:pPr lvl="1"/>
            <a:r>
              <a:rPr lang="en-US" dirty="0"/>
              <a:t>Clinic Revenue</a:t>
            </a:r>
          </a:p>
          <a:p>
            <a:pPr lvl="1"/>
            <a:r>
              <a:rPr lang="en-US" dirty="0"/>
              <a:t>Optical Revenue</a:t>
            </a:r>
          </a:p>
          <a:p>
            <a:pPr lvl="1"/>
            <a:endParaRPr lang="en-US" dirty="0"/>
          </a:p>
          <a:p>
            <a:pPr lvl="1"/>
            <a:endParaRPr lang="en-US" dirty="0"/>
          </a:p>
          <a:p>
            <a:pPr lvl="1"/>
            <a:endParaRPr lang="en-US" sz="1200" dirty="0"/>
          </a:p>
          <a:p>
            <a:r>
              <a:rPr lang="en-US" dirty="0"/>
              <a:t>Ave $/Exam</a:t>
            </a:r>
          </a:p>
          <a:p>
            <a:pPr lvl="1"/>
            <a:r>
              <a:rPr lang="en-US" dirty="0"/>
              <a:t>Clinic $/Exam</a:t>
            </a:r>
          </a:p>
          <a:p>
            <a:pPr lvl="1"/>
            <a:r>
              <a:rPr lang="en-US" dirty="0"/>
              <a:t>Optical $/Exam</a:t>
            </a:r>
          </a:p>
        </p:txBody>
      </p:sp>
      <p:grpSp>
        <p:nvGrpSpPr>
          <p:cNvPr id="11" name="Group 10">
            <a:extLst>
              <a:ext uri="{FF2B5EF4-FFF2-40B4-BE49-F238E27FC236}">
                <a16:creationId xmlns:a16="http://schemas.microsoft.com/office/drawing/2014/main" id="{24213DE7-B5CA-487C-ADB3-B63F7D9FB85C}"/>
              </a:ext>
            </a:extLst>
          </p:cNvPr>
          <p:cNvGrpSpPr/>
          <p:nvPr/>
        </p:nvGrpSpPr>
        <p:grpSpPr>
          <a:xfrm>
            <a:off x="328353" y="2158192"/>
            <a:ext cx="5872942" cy="3350030"/>
            <a:chOff x="437804" y="1734588"/>
            <a:chExt cx="7830589" cy="4466707"/>
          </a:xfrm>
        </p:grpSpPr>
        <p:pic>
          <p:nvPicPr>
            <p:cNvPr id="2" name="Picture 1">
              <a:extLst>
                <a:ext uri="{FF2B5EF4-FFF2-40B4-BE49-F238E27FC236}">
                  <a16:creationId xmlns:a16="http://schemas.microsoft.com/office/drawing/2014/main" id="{E82A0C4A-71D6-487A-80F0-CC6891BB142E}"/>
                </a:ext>
              </a:extLst>
            </p:cNvPr>
            <p:cNvPicPr>
              <a:picLocks noChangeAspect="1"/>
            </p:cNvPicPr>
            <p:nvPr/>
          </p:nvPicPr>
          <p:blipFill rotWithShape="1">
            <a:blip r:embed="rId2"/>
            <a:srcRect l="7926" t="24323" r="15953" b="10546"/>
            <a:stretch/>
          </p:blipFill>
          <p:spPr>
            <a:xfrm>
              <a:off x="437804" y="1734588"/>
              <a:ext cx="7830589" cy="4466707"/>
            </a:xfrm>
            <a:prstGeom prst="rect">
              <a:avLst/>
            </a:prstGeom>
          </p:spPr>
        </p:pic>
        <p:sp>
          <p:nvSpPr>
            <p:cNvPr id="5" name="Rectangle 4">
              <a:extLst>
                <a:ext uri="{FF2B5EF4-FFF2-40B4-BE49-F238E27FC236}">
                  <a16:creationId xmlns:a16="http://schemas.microsoft.com/office/drawing/2014/main" id="{411D14B1-479C-402B-8366-B7D2BBB083A9}"/>
                </a:ext>
              </a:extLst>
            </p:cNvPr>
            <p:cNvSpPr/>
            <p:nvPr/>
          </p:nvSpPr>
          <p:spPr>
            <a:xfrm>
              <a:off x="496845" y="1734588"/>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Total Revenue</a:t>
              </a:r>
            </a:p>
          </p:txBody>
        </p:sp>
        <p:sp>
          <p:nvSpPr>
            <p:cNvPr id="6" name="Rectangle 5">
              <a:extLst>
                <a:ext uri="{FF2B5EF4-FFF2-40B4-BE49-F238E27FC236}">
                  <a16:creationId xmlns:a16="http://schemas.microsoft.com/office/drawing/2014/main" id="{5173A607-3627-46A9-A9CE-025B46F7ADC6}"/>
                </a:ext>
              </a:extLst>
            </p:cNvPr>
            <p:cNvSpPr/>
            <p:nvPr/>
          </p:nvSpPr>
          <p:spPr>
            <a:xfrm>
              <a:off x="3137734" y="1734588"/>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Clinic Revenue</a:t>
              </a:r>
            </a:p>
          </p:txBody>
        </p:sp>
        <p:sp>
          <p:nvSpPr>
            <p:cNvPr id="7" name="Rectangle 6">
              <a:extLst>
                <a:ext uri="{FF2B5EF4-FFF2-40B4-BE49-F238E27FC236}">
                  <a16:creationId xmlns:a16="http://schemas.microsoft.com/office/drawing/2014/main" id="{84F46E49-02CC-442B-967E-4C5F1CCCC135}"/>
                </a:ext>
              </a:extLst>
            </p:cNvPr>
            <p:cNvSpPr/>
            <p:nvPr/>
          </p:nvSpPr>
          <p:spPr>
            <a:xfrm>
              <a:off x="5778198" y="1734588"/>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Optical Revenue</a:t>
              </a:r>
            </a:p>
          </p:txBody>
        </p:sp>
        <p:sp>
          <p:nvSpPr>
            <p:cNvPr id="8" name="Rectangle 7">
              <a:extLst>
                <a:ext uri="{FF2B5EF4-FFF2-40B4-BE49-F238E27FC236}">
                  <a16:creationId xmlns:a16="http://schemas.microsoft.com/office/drawing/2014/main" id="{54DF182E-2374-4429-9F43-C04396B16D68}"/>
                </a:ext>
              </a:extLst>
            </p:cNvPr>
            <p:cNvSpPr/>
            <p:nvPr/>
          </p:nvSpPr>
          <p:spPr>
            <a:xfrm>
              <a:off x="496845" y="4136966"/>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Ave Revenue / Exam</a:t>
              </a:r>
            </a:p>
          </p:txBody>
        </p:sp>
        <p:sp>
          <p:nvSpPr>
            <p:cNvPr id="9" name="Rectangle 8">
              <a:extLst>
                <a:ext uri="{FF2B5EF4-FFF2-40B4-BE49-F238E27FC236}">
                  <a16:creationId xmlns:a16="http://schemas.microsoft.com/office/drawing/2014/main" id="{F1DB94FD-1DB8-4207-86AB-DB8DE0744074}"/>
                </a:ext>
              </a:extLst>
            </p:cNvPr>
            <p:cNvSpPr/>
            <p:nvPr/>
          </p:nvSpPr>
          <p:spPr>
            <a:xfrm>
              <a:off x="3143276" y="4136966"/>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Clinic Revenue / Exam</a:t>
              </a:r>
            </a:p>
          </p:txBody>
        </p:sp>
        <p:sp>
          <p:nvSpPr>
            <p:cNvPr id="10" name="Rectangle 9">
              <a:extLst>
                <a:ext uri="{FF2B5EF4-FFF2-40B4-BE49-F238E27FC236}">
                  <a16:creationId xmlns:a16="http://schemas.microsoft.com/office/drawing/2014/main" id="{0CF14528-F7B2-47F7-A1F6-5A9CC64D6CB5}"/>
                </a:ext>
              </a:extLst>
            </p:cNvPr>
            <p:cNvSpPr/>
            <p:nvPr/>
          </p:nvSpPr>
          <p:spPr>
            <a:xfrm>
              <a:off x="5778198" y="4136966"/>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Optical Revenue / Exam</a:t>
              </a:r>
            </a:p>
          </p:txBody>
        </p:sp>
      </p:grpSp>
    </p:spTree>
    <p:extLst>
      <p:ext uri="{BB962C8B-B14F-4D97-AF65-F5344CB8AC3E}">
        <p14:creationId xmlns:p14="http://schemas.microsoft.com/office/powerpoint/2010/main" val="10460013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A3EA35ED-B75B-4B49-905F-58EEA538ABF4}"/>
              </a:ext>
            </a:extLst>
          </p:cNvPr>
          <p:cNvGrpSpPr/>
          <p:nvPr/>
        </p:nvGrpSpPr>
        <p:grpSpPr>
          <a:xfrm>
            <a:off x="362355" y="1992457"/>
            <a:ext cx="5003512" cy="3380163"/>
            <a:chOff x="6191213" y="1384069"/>
            <a:chExt cx="5977400" cy="3552306"/>
          </a:xfrm>
        </p:grpSpPr>
        <p:pic>
          <p:nvPicPr>
            <p:cNvPr id="12" name="Picture 11">
              <a:extLst>
                <a:ext uri="{FF2B5EF4-FFF2-40B4-BE49-F238E27FC236}">
                  <a16:creationId xmlns:a16="http://schemas.microsoft.com/office/drawing/2014/main" id="{C889C3B2-2E16-4F2F-953B-8D9AA2986BB5}"/>
                </a:ext>
              </a:extLst>
            </p:cNvPr>
            <p:cNvPicPr>
              <a:picLocks noChangeAspect="1"/>
            </p:cNvPicPr>
            <p:nvPr/>
          </p:nvPicPr>
          <p:blipFill rotWithShape="1">
            <a:blip r:embed="rId2"/>
            <a:srcRect l="9165" t="21495" r="17030" b="18384"/>
            <a:stretch/>
          </p:blipFill>
          <p:spPr>
            <a:xfrm>
              <a:off x="6191213" y="1384069"/>
              <a:ext cx="5977400" cy="3552306"/>
            </a:xfrm>
            <a:prstGeom prst="rect">
              <a:avLst/>
            </a:prstGeom>
          </p:spPr>
        </p:pic>
        <p:sp>
          <p:nvSpPr>
            <p:cNvPr id="14" name="Rectangle 13">
              <a:extLst>
                <a:ext uri="{FF2B5EF4-FFF2-40B4-BE49-F238E27FC236}">
                  <a16:creationId xmlns:a16="http://schemas.microsoft.com/office/drawing/2014/main" id="{26A5F5A3-B062-4C43-A18E-9B1FEEEBA590}"/>
                </a:ext>
              </a:extLst>
            </p:cNvPr>
            <p:cNvSpPr/>
            <p:nvPr/>
          </p:nvSpPr>
          <p:spPr>
            <a:xfrm>
              <a:off x="6230007" y="1434735"/>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Total Lens Pairs</a:t>
              </a:r>
            </a:p>
          </p:txBody>
        </p:sp>
        <p:sp>
          <p:nvSpPr>
            <p:cNvPr id="15" name="Rectangle 14">
              <a:extLst>
                <a:ext uri="{FF2B5EF4-FFF2-40B4-BE49-F238E27FC236}">
                  <a16:creationId xmlns:a16="http://schemas.microsoft.com/office/drawing/2014/main" id="{0AEA4609-4A3A-4CDC-A27F-0AC80FAB28BD}"/>
                </a:ext>
              </a:extLst>
            </p:cNvPr>
            <p:cNvSpPr/>
            <p:nvPr/>
          </p:nvSpPr>
          <p:spPr>
            <a:xfrm>
              <a:off x="8249857" y="1434735"/>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AR Lenses %</a:t>
              </a:r>
            </a:p>
          </p:txBody>
        </p:sp>
        <p:sp>
          <p:nvSpPr>
            <p:cNvPr id="16" name="Rectangle 15">
              <a:extLst>
                <a:ext uri="{FF2B5EF4-FFF2-40B4-BE49-F238E27FC236}">
                  <a16:creationId xmlns:a16="http://schemas.microsoft.com/office/drawing/2014/main" id="{E6F2E37D-00A8-4635-AD92-607BCC0CE6E2}"/>
                </a:ext>
              </a:extLst>
            </p:cNvPr>
            <p:cNvSpPr/>
            <p:nvPr/>
          </p:nvSpPr>
          <p:spPr>
            <a:xfrm>
              <a:off x="10246604" y="1428833"/>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Photochromic %</a:t>
              </a:r>
            </a:p>
          </p:txBody>
        </p:sp>
        <p:sp>
          <p:nvSpPr>
            <p:cNvPr id="17" name="Rectangle 16">
              <a:extLst>
                <a:ext uri="{FF2B5EF4-FFF2-40B4-BE49-F238E27FC236}">
                  <a16:creationId xmlns:a16="http://schemas.microsoft.com/office/drawing/2014/main" id="{AD8FF829-F1D9-4994-B0C3-C941186007BE}"/>
                </a:ext>
              </a:extLst>
            </p:cNvPr>
            <p:cNvSpPr/>
            <p:nvPr/>
          </p:nvSpPr>
          <p:spPr>
            <a:xfrm>
              <a:off x="6228761" y="3227034"/>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Blue Light</a:t>
              </a:r>
            </a:p>
          </p:txBody>
        </p:sp>
        <p:sp>
          <p:nvSpPr>
            <p:cNvPr id="18" name="Rectangle 17">
              <a:extLst>
                <a:ext uri="{FF2B5EF4-FFF2-40B4-BE49-F238E27FC236}">
                  <a16:creationId xmlns:a16="http://schemas.microsoft.com/office/drawing/2014/main" id="{1927DAFA-8F20-4309-8B50-6ECF60A763EF}"/>
                </a:ext>
              </a:extLst>
            </p:cNvPr>
            <p:cNvSpPr/>
            <p:nvPr/>
          </p:nvSpPr>
          <p:spPr>
            <a:xfrm>
              <a:off x="8249815" y="3227034"/>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2</a:t>
              </a:r>
              <a:r>
                <a:rPr lang="en-US" sz="1350" baseline="30000" dirty="0"/>
                <a:t>nd</a:t>
              </a:r>
              <a:r>
                <a:rPr lang="en-US" sz="1350" dirty="0"/>
                <a:t> Pair %</a:t>
              </a:r>
            </a:p>
          </p:txBody>
        </p:sp>
        <p:sp>
          <p:nvSpPr>
            <p:cNvPr id="19" name="Rectangle 18">
              <a:extLst>
                <a:ext uri="{FF2B5EF4-FFF2-40B4-BE49-F238E27FC236}">
                  <a16:creationId xmlns:a16="http://schemas.microsoft.com/office/drawing/2014/main" id="{5C7F30EB-4324-4434-95E2-57BE034D05CD}"/>
                </a:ext>
              </a:extLst>
            </p:cNvPr>
            <p:cNvSpPr/>
            <p:nvPr/>
          </p:nvSpPr>
          <p:spPr>
            <a:xfrm>
              <a:off x="10263229" y="3227034"/>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Progressives</a:t>
              </a:r>
            </a:p>
          </p:txBody>
        </p:sp>
      </p:grpSp>
      <p:sp>
        <p:nvSpPr>
          <p:cNvPr id="22" name="Title 21">
            <a:extLst>
              <a:ext uri="{FF2B5EF4-FFF2-40B4-BE49-F238E27FC236}">
                <a16:creationId xmlns:a16="http://schemas.microsoft.com/office/drawing/2014/main" id="{F95A079E-B001-4DFD-8F9A-252531FCB385}"/>
              </a:ext>
            </a:extLst>
          </p:cNvPr>
          <p:cNvSpPr>
            <a:spLocks noGrp="1"/>
          </p:cNvSpPr>
          <p:nvPr>
            <p:ph type="title"/>
          </p:nvPr>
        </p:nvSpPr>
        <p:spPr/>
        <p:txBody>
          <a:bodyPr/>
          <a:lstStyle/>
          <a:p>
            <a:r>
              <a:rPr lang="en-US" dirty="0"/>
              <a:t>What other STATS to measure</a:t>
            </a:r>
          </a:p>
        </p:txBody>
      </p:sp>
      <p:sp>
        <p:nvSpPr>
          <p:cNvPr id="23" name="Content Placeholder 22">
            <a:extLst>
              <a:ext uri="{FF2B5EF4-FFF2-40B4-BE49-F238E27FC236}">
                <a16:creationId xmlns:a16="http://schemas.microsoft.com/office/drawing/2014/main" id="{BCC317A6-9916-4D12-A934-9DF3137C1B7F}"/>
              </a:ext>
            </a:extLst>
          </p:cNvPr>
          <p:cNvSpPr>
            <a:spLocks noGrp="1"/>
          </p:cNvSpPr>
          <p:nvPr>
            <p:ph idx="1"/>
          </p:nvPr>
        </p:nvSpPr>
        <p:spPr>
          <a:xfrm>
            <a:off x="6066069" y="1875104"/>
            <a:ext cx="2908415" cy="3497516"/>
          </a:xfrm>
        </p:spPr>
        <p:txBody>
          <a:bodyPr>
            <a:normAutofit fontScale="77500" lnSpcReduction="20000"/>
          </a:bodyPr>
          <a:lstStyle/>
          <a:p>
            <a:pPr>
              <a:lnSpc>
                <a:spcPct val="150000"/>
              </a:lnSpc>
            </a:pPr>
            <a:r>
              <a:rPr lang="en-US" dirty="0"/>
              <a:t>Total Lens Pairs</a:t>
            </a:r>
          </a:p>
          <a:p>
            <a:pPr>
              <a:lnSpc>
                <a:spcPct val="150000"/>
              </a:lnSpc>
            </a:pPr>
            <a:r>
              <a:rPr lang="en-US" dirty="0"/>
              <a:t>AR Lens %</a:t>
            </a:r>
          </a:p>
          <a:p>
            <a:pPr>
              <a:lnSpc>
                <a:spcPct val="150000"/>
              </a:lnSpc>
            </a:pPr>
            <a:r>
              <a:rPr lang="en-US" dirty="0"/>
              <a:t>Photochromic %</a:t>
            </a:r>
          </a:p>
          <a:p>
            <a:pPr>
              <a:lnSpc>
                <a:spcPct val="150000"/>
              </a:lnSpc>
            </a:pPr>
            <a:r>
              <a:rPr lang="en-US" dirty="0"/>
              <a:t>Blue Light</a:t>
            </a:r>
          </a:p>
          <a:p>
            <a:pPr>
              <a:lnSpc>
                <a:spcPct val="150000"/>
              </a:lnSpc>
            </a:pPr>
            <a:r>
              <a:rPr lang="en-US" dirty="0"/>
              <a:t>2</a:t>
            </a:r>
            <a:r>
              <a:rPr lang="en-US" baseline="30000" dirty="0"/>
              <a:t>nd</a:t>
            </a:r>
            <a:r>
              <a:rPr lang="en-US" dirty="0"/>
              <a:t> Pair %</a:t>
            </a:r>
          </a:p>
          <a:p>
            <a:pPr>
              <a:lnSpc>
                <a:spcPct val="150000"/>
              </a:lnSpc>
            </a:pPr>
            <a:r>
              <a:rPr lang="en-US" dirty="0"/>
              <a:t>Progressives %</a:t>
            </a:r>
          </a:p>
        </p:txBody>
      </p:sp>
    </p:spTree>
    <p:extLst>
      <p:ext uri="{BB962C8B-B14F-4D97-AF65-F5344CB8AC3E}">
        <p14:creationId xmlns:p14="http://schemas.microsoft.com/office/powerpoint/2010/main" val="290406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F3F1C0-2551-4E31-B843-827673D989DE}"/>
              </a:ext>
            </a:extLst>
          </p:cNvPr>
          <p:cNvGrpSpPr/>
          <p:nvPr/>
        </p:nvGrpSpPr>
        <p:grpSpPr>
          <a:xfrm>
            <a:off x="74815" y="1933748"/>
            <a:ext cx="4509654" cy="2664230"/>
            <a:chOff x="437804" y="1734588"/>
            <a:chExt cx="7830589" cy="4466707"/>
          </a:xfrm>
        </p:grpSpPr>
        <p:pic>
          <p:nvPicPr>
            <p:cNvPr id="5" name="Picture 4">
              <a:extLst>
                <a:ext uri="{FF2B5EF4-FFF2-40B4-BE49-F238E27FC236}">
                  <a16:creationId xmlns:a16="http://schemas.microsoft.com/office/drawing/2014/main" id="{A1EED27B-DA33-479A-9A28-685BC6A26981}"/>
                </a:ext>
              </a:extLst>
            </p:cNvPr>
            <p:cNvPicPr>
              <a:picLocks noChangeAspect="1"/>
            </p:cNvPicPr>
            <p:nvPr/>
          </p:nvPicPr>
          <p:blipFill rotWithShape="1">
            <a:blip r:embed="rId2"/>
            <a:srcRect l="7926" t="24323" r="15953" b="10546"/>
            <a:stretch/>
          </p:blipFill>
          <p:spPr>
            <a:xfrm>
              <a:off x="437804" y="1734588"/>
              <a:ext cx="7830589" cy="4466707"/>
            </a:xfrm>
            <a:prstGeom prst="rect">
              <a:avLst/>
            </a:prstGeom>
          </p:spPr>
        </p:pic>
        <p:sp>
          <p:nvSpPr>
            <p:cNvPr id="6" name="Rectangle 5">
              <a:extLst>
                <a:ext uri="{FF2B5EF4-FFF2-40B4-BE49-F238E27FC236}">
                  <a16:creationId xmlns:a16="http://schemas.microsoft.com/office/drawing/2014/main" id="{6B40DA4A-A3C7-4993-BCC7-245A3A0B653D}"/>
                </a:ext>
              </a:extLst>
            </p:cNvPr>
            <p:cNvSpPr/>
            <p:nvPr/>
          </p:nvSpPr>
          <p:spPr>
            <a:xfrm>
              <a:off x="496845" y="1734588"/>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Total Revenue</a:t>
              </a:r>
            </a:p>
          </p:txBody>
        </p:sp>
        <p:sp>
          <p:nvSpPr>
            <p:cNvPr id="7" name="Rectangle 6">
              <a:extLst>
                <a:ext uri="{FF2B5EF4-FFF2-40B4-BE49-F238E27FC236}">
                  <a16:creationId xmlns:a16="http://schemas.microsoft.com/office/drawing/2014/main" id="{F9646511-037F-4B9C-9AAD-7FD97A9FE8AF}"/>
                </a:ext>
              </a:extLst>
            </p:cNvPr>
            <p:cNvSpPr/>
            <p:nvPr/>
          </p:nvSpPr>
          <p:spPr>
            <a:xfrm>
              <a:off x="3137734" y="1734588"/>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Clinic Revenue</a:t>
              </a:r>
            </a:p>
          </p:txBody>
        </p:sp>
        <p:sp>
          <p:nvSpPr>
            <p:cNvPr id="8" name="Rectangle 7">
              <a:extLst>
                <a:ext uri="{FF2B5EF4-FFF2-40B4-BE49-F238E27FC236}">
                  <a16:creationId xmlns:a16="http://schemas.microsoft.com/office/drawing/2014/main" id="{473CB3D7-2652-4B59-AD9F-0D9E900C006E}"/>
                </a:ext>
              </a:extLst>
            </p:cNvPr>
            <p:cNvSpPr/>
            <p:nvPr/>
          </p:nvSpPr>
          <p:spPr>
            <a:xfrm>
              <a:off x="5778198" y="1734588"/>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Optical Revenue</a:t>
              </a:r>
            </a:p>
          </p:txBody>
        </p:sp>
        <p:sp>
          <p:nvSpPr>
            <p:cNvPr id="9" name="Rectangle 8">
              <a:extLst>
                <a:ext uri="{FF2B5EF4-FFF2-40B4-BE49-F238E27FC236}">
                  <a16:creationId xmlns:a16="http://schemas.microsoft.com/office/drawing/2014/main" id="{81DE710D-CDED-4B19-8DB0-8B54C1237478}"/>
                </a:ext>
              </a:extLst>
            </p:cNvPr>
            <p:cNvSpPr/>
            <p:nvPr/>
          </p:nvSpPr>
          <p:spPr>
            <a:xfrm>
              <a:off x="496845" y="4136966"/>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Ave $ / Exam</a:t>
              </a:r>
            </a:p>
          </p:txBody>
        </p:sp>
        <p:sp>
          <p:nvSpPr>
            <p:cNvPr id="10" name="Rectangle 9">
              <a:extLst>
                <a:ext uri="{FF2B5EF4-FFF2-40B4-BE49-F238E27FC236}">
                  <a16:creationId xmlns:a16="http://schemas.microsoft.com/office/drawing/2014/main" id="{6A98EA16-EE68-4A6B-ADE8-2AAFC28F1B9E}"/>
                </a:ext>
              </a:extLst>
            </p:cNvPr>
            <p:cNvSpPr/>
            <p:nvPr/>
          </p:nvSpPr>
          <p:spPr>
            <a:xfrm>
              <a:off x="3143276" y="4136966"/>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Clinic $ / Exam</a:t>
              </a:r>
            </a:p>
          </p:txBody>
        </p:sp>
        <p:sp>
          <p:nvSpPr>
            <p:cNvPr id="11" name="Rectangle 10">
              <a:extLst>
                <a:ext uri="{FF2B5EF4-FFF2-40B4-BE49-F238E27FC236}">
                  <a16:creationId xmlns:a16="http://schemas.microsoft.com/office/drawing/2014/main" id="{1F7F5FDA-3F6C-450F-BB59-714B6E78D0E5}"/>
                </a:ext>
              </a:extLst>
            </p:cNvPr>
            <p:cNvSpPr/>
            <p:nvPr/>
          </p:nvSpPr>
          <p:spPr>
            <a:xfrm>
              <a:off x="5778198" y="4136966"/>
              <a:ext cx="2419643" cy="2981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Optical $ / Exam</a:t>
              </a:r>
            </a:p>
          </p:txBody>
        </p:sp>
      </p:grpSp>
      <p:grpSp>
        <p:nvGrpSpPr>
          <p:cNvPr id="20" name="Group 19">
            <a:extLst>
              <a:ext uri="{FF2B5EF4-FFF2-40B4-BE49-F238E27FC236}">
                <a16:creationId xmlns:a16="http://schemas.microsoft.com/office/drawing/2014/main" id="{A3EA35ED-B75B-4B49-905F-58EEA538ABF4}"/>
              </a:ext>
            </a:extLst>
          </p:cNvPr>
          <p:cNvGrpSpPr/>
          <p:nvPr/>
        </p:nvGrpSpPr>
        <p:grpSpPr>
          <a:xfrm>
            <a:off x="4601845" y="1895302"/>
            <a:ext cx="4483050" cy="2664230"/>
            <a:chOff x="6191213" y="1384069"/>
            <a:chExt cx="5977400" cy="3552306"/>
          </a:xfrm>
        </p:grpSpPr>
        <p:pic>
          <p:nvPicPr>
            <p:cNvPr id="12" name="Picture 11">
              <a:extLst>
                <a:ext uri="{FF2B5EF4-FFF2-40B4-BE49-F238E27FC236}">
                  <a16:creationId xmlns:a16="http://schemas.microsoft.com/office/drawing/2014/main" id="{C889C3B2-2E16-4F2F-953B-8D9AA2986BB5}"/>
                </a:ext>
              </a:extLst>
            </p:cNvPr>
            <p:cNvPicPr>
              <a:picLocks noChangeAspect="1"/>
            </p:cNvPicPr>
            <p:nvPr/>
          </p:nvPicPr>
          <p:blipFill rotWithShape="1">
            <a:blip r:embed="rId3"/>
            <a:srcRect l="9165" t="21495" r="17030" b="18384"/>
            <a:stretch/>
          </p:blipFill>
          <p:spPr>
            <a:xfrm>
              <a:off x="6191213" y="1384069"/>
              <a:ext cx="5977400" cy="3552306"/>
            </a:xfrm>
            <a:prstGeom prst="rect">
              <a:avLst/>
            </a:prstGeom>
          </p:spPr>
        </p:pic>
        <p:sp>
          <p:nvSpPr>
            <p:cNvPr id="14" name="Rectangle 13">
              <a:extLst>
                <a:ext uri="{FF2B5EF4-FFF2-40B4-BE49-F238E27FC236}">
                  <a16:creationId xmlns:a16="http://schemas.microsoft.com/office/drawing/2014/main" id="{26A5F5A3-B062-4C43-A18E-9B1FEEEBA590}"/>
                </a:ext>
              </a:extLst>
            </p:cNvPr>
            <p:cNvSpPr/>
            <p:nvPr/>
          </p:nvSpPr>
          <p:spPr>
            <a:xfrm>
              <a:off x="6230007" y="1434735"/>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Total Lens Pairs</a:t>
              </a:r>
            </a:p>
          </p:txBody>
        </p:sp>
        <p:sp>
          <p:nvSpPr>
            <p:cNvPr id="15" name="Rectangle 14">
              <a:extLst>
                <a:ext uri="{FF2B5EF4-FFF2-40B4-BE49-F238E27FC236}">
                  <a16:creationId xmlns:a16="http://schemas.microsoft.com/office/drawing/2014/main" id="{0AEA4609-4A3A-4CDC-A27F-0AC80FAB28BD}"/>
                </a:ext>
              </a:extLst>
            </p:cNvPr>
            <p:cNvSpPr/>
            <p:nvPr/>
          </p:nvSpPr>
          <p:spPr>
            <a:xfrm>
              <a:off x="8249857" y="1434735"/>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AR Lenses %</a:t>
              </a:r>
            </a:p>
          </p:txBody>
        </p:sp>
        <p:sp>
          <p:nvSpPr>
            <p:cNvPr id="16" name="Rectangle 15">
              <a:extLst>
                <a:ext uri="{FF2B5EF4-FFF2-40B4-BE49-F238E27FC236}">
                  <a16:creationId xmlns:a16="http://schemas.microsoft.com/office/drawing/2014/main" id="{E6F2E37D-00A8-4635-AD92-607BCC0CE6E2}"/>
                </a:ext>
              </a:extLst>
            </p:cNvPr>
            <p:cNvSpPr/>
            <p:nvPr/>
          </p:nvSpPr>
          <p:spPr>
            <a:xfrm>
              <a:off x="10246604" y="1428833"/>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Photochromic %</a:t>
              </a:r>
            </a:p>
          </p:txBody>
        </p:sp>
        <p:sp>
          <p:nvSpPr>
            <p:cNvPr id="17" name="Rectangle 16">
              <a:extLst>
                <a:ext uri="{FF2B5EF4-FFF2-40B4-BE49-F238E27FC236}">
                  <a16:creationId xmlns:a16="http://schemas.microsoft.com/office/drawing/2014/main" id="{AD8FF829-F1D9-4994-B0C3-C941186007BE}"/>
                </a:ext>
              </a:extLst>
            </p:cNvPr>
            <p:cNvSpPr/>
            <p:nvPr/>
          </p:nvSpPr>
          <p:spPr>
            <a:xfrm>
              <a:off x="6228761" y="3227034"/>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Blue Light</a:t>
              </a:r>
            </a:p>
          </p:txBody>
        </p:sp>
        <p:sp>
          <p:nvSpPr>
            <p:cNvPr id="18" name="Rectangle 17">
              <a:extLst>
                <a:ext uri="{FF2B5EF4-FFF2-40B4-BE49-F238E27FC236}">
                  <a16:creationId xmlns:a16="http://schemas.microsoft.com/office/drawing/2014/main" id="{1927DAFA-8F20-4309-8B50-6ECF60A763EF}"/>
                </a:ext>
              </a:extLst>
            </p:cNvPr>
            <p:cNvSpPr/>
            <p:nvPr/>
          </p:nvSpPr>
          <p:spPr>
            <a:xfrm>
              <a:off x="8249815" y="3227034"/>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2</a:t>
              </a:r>
              <a:r>
                <a:rPr lang="en-US" sz="1350" baseline="30000" dirty="0"/>
                <a:t>nd</a:t>
              </a:r>
              <a:r>
                <a:rPr lang="en-US" sz="1350" dirty="0"/>
                <a:t> Pair %</a:t>
              </a:r>
            </a:p>
          </p:txBody>
        </p:sp>
        <p:sp>
          <p:nvSpPr>
            <p:cNvPr id="19" name="Rectangle 18">
              <a:extLst>
                <a:ext uri="{FF2B5EF4-FFF2-40B4-BE49-F238E27FC236}">
                  <a16:creationId xmlns:a16="http://schemas.microsoft.com/office/drawing/2014/main" id="{5C7F30EB-4324-4434-95E2-57BE034D05CD}"/>
                </a:ext>
              </a:extLst>
            </p:cNvPr>
            <p:cNvSpPr/>
            <p:nvPr/>
          </p:nvSpPr>
          <p:spPr>
            <a:xfrm>
              <a:off x="10263229" y="3227034"/>
              <a:ext cx="1837944" cy="237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Progressives</a:t>
              </a:r>
            </a:p>
          </p:txBody>
        </p:sp>
      </p:grpSp>
    </p:spTree>
    <p:extLst>
      <p:ext uri="{BB962C8B-B14F-4D97-AF65-F5344CB8AC3E}">
        <p14:creationId xmlns:p14="http://schemas.microsoft.com/office/powerpoint/2010/main" val="40570275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EE6230-EFA0-4121-9AD5-C3523B2DE83A}"/>
              </a:ext>
            </a:extLst>
          </p:cNvPr>
          <p:cNvPicPr>
            <a:picLocks noChangeAspect="1"/>
          </p:cNvPicPr>
          <p:nvPr/>
        </p:nvPicPr>
        <p:blipFill rotWithShape="1">
          <a:blip r:embed="rId2"/>
          <a:srcRect l="8033" t="20363" r="16061" b="12404"/>
          <a:stretch/>
        </p:blipFill>
        <p:spPr>
          <a:xfrm>
            <a:off x="268852" y="1954530"/>
            <a:ext cx="4154270" cy="2453054"/>
          </a:xfrm>
          <a:prstGeom prst="rect">
            <a:avLst/>
          </a:prstGeom>
        </p:spPr>
      </p:pic>
      <p:pic>
        <p:nvPicPr>
          <p:cNvPr id="3" name="Picture 2">
            <a:extLst>
              <a:ext uri="{FF2B5EF4-FFF2-40B4-BE49-F238E27FC236}">
                <a16:creationId xmlns:a16="http://schemas.microsoft.com/office/drawing/2014/main" id="{A84F7733-1037-4617-B621-3F268D6EC963}"/>
              </a:ext>
            </a:extLst>
          </p:cNvPr>
          <p:cNvPicPr>
            <a:picLocks noChangeAspect="1"/>
          </p:cNvPicPr>
          <p:nvPr/>
        </p:nvPicPr>
        <p:blipFill rotWithShape="1">
          <a:blip r:embed="rId3"/>
          <a:srcRect l="7926" t="24323" r="15953" b="10546"/>
          <a:stretch/>
        </p:blipFill>
        <p:spPr>
          <a:xfrm>
            <a:off x="4667901" y="1954531"/>
            <a:ext cx="4161728" cy="2373923"/>
          </a:xfrm>
          <a:prstGeom prst="rect">
            <a:avLst/>
          </a:prstGeom>
        </p:spPr>
      </p:pic>
      <p:cxnSp>
        <p:nvCxnSpPr>
          <p:cNvPr id="5" name="Straight Connector 4">
            <a:extLst>
              <a:ext uri="{FF2B5EF4-FFF2-40B4-BE49-F238E27FC236}">
                <a16:creationId xmlns:a16="http://schemas.microsoft.com/office/drawing/2014/main" id="{CD373320-AD3C-481A-A66D-F6D12A60B37F}"/>
              </a:ext>
            </a:extLst>
          </p:cNvPr>
          <p:cNvCxnSpPr/>
          <p:nvPr/>
        </p:nvCxnSpPr>
        <p:spPr>
          <a:xfrm>
            <a:off x="4526280" y="1189119"/>
            <a:ext cx="0" cy="443132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9C62FD6A-45A7-4850-BB91-B76D279C8DD4}"/>
              </a:ext>
            </a:extLst>
          </p:cNvPr>
          <p:cNvSpPr>
            <a:spLocks noGrp="1"/>
          </p:cNvSpPr>
          <p:nvPr>
            <p:ph type="title"/>
          </p:nvPr>
        </p:nvSpPr>
        <p:spPr>
          <a:xfrm>
            <a:off x="422622" y="1066800"/>
            <a:ext cx="8001000" cy="702902"/>
          </a:xfrm>
        </p:spPr>
        <p:txBody>
          <a:bodyPr>
            <a:normAutofit fontScale="90000"/>
          </a:bodyPr>
          <a:lstStyle/>
          <a:p>
            <a:r>
              <a:rPr lang="en-US" dirty="0"/>
              <a:t>Practice 1                   Practice 2</a:t>
            </a:r>
          </a:p>
        </p:txBody>
      </p:sp>
      <p:sp>
        <p:nvSpPr>
          <p:cNvPr id="7" name="TextBox 6">
            <a:extLst>
              <a:ext uri="{FF2B5EF4-FFF2-40B4-BE49-F238E27FC236}">
                <a16:creationId xmlns:a16="http://schemas.microsoft.com/office/drawing/2014/main" id="{49D73C53-D853-4A31-BF20-AE9BC9828E40}"/>
              </a:ext>
            </a:extLst>
          </p:cNvPr>
          <p:cNvSpPr txBox="1"/>
          <p:nvPr/>
        </p:nvSpPr>
        <p:spPr>
          <a:xfrm>
            <a:off x="1309280" y="4664479"/>
            <a:ext cx="6941238" cy="600164"/>
          </a:xfrm>
          <a:prstGeom prst="rect">
            <a:avLst/>
          </a:prstGeom>
          <a:noFill/>
        </p:spPr>
        <p:txBody>
          <a:bodyPr wrap="square" rtlCol="0">
            <a:spAutoFit/>
          </a:bodyPr>
          <a:lstStyle/>
          <a:p>
            <a:r>
              <a:rPr lang="en-US" sz="3300" dirty="0"/>
              <a:t>All </a:t>
            </a:r>
            <a:r>
              <a:rPr lang="en-US" sz="3300" dirty="0">
                <a:solidFill>
                  <a:srgbClr val="009900"/>
                </a:solidFill>
              </a:rPr>
              <a:t>6 Green                       3 Green</a:t>
            </a:r>
            <a:r>
              <a:rPr lang="en-US" sz="3300" dirty="0"/>
              <a:t>, </a:t>
            </a:r>
            <a:r>
              <a:rPr lang="en-US" sz="3300" dirty="0">
                <a:solidFill>
                  <a:srgbClr val="FF0000"/>
                </a:solidFill>
              </a:rPr>
              <a:t>3 Red</a:t>
            </a:r>
          </a:p>
        </p:txBody>
      </p:sp>
    </p:spTree>
    <p:extLst>
      <p:ext uri="{BB962C8B-B14F-4D97-AF65-F5344CB8AC3E}">
        <p14:creationId xmlns:p14="http://schemas.microsoft.com/office/powerpoint/2010/main" val="23524265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1892C4-98C7-439B-9D7C-65B5A682B298}"/>
              </a:ext>
            </a:extLst>
          </p:cNvPr>
          <p:cNvPicPr>
            <a:picLocks noChangeAspect="1"/>
          </p:cNvPicPr>
          <p:nvPr/>
        </p:nvPicPr>
        <p:blipFill rotWithShape="1">
          <a:blip r:embed="rId2"/>
          <a:srcRect l="5833" t="3750" r="5833" b="22500"/>
          <a:stretch/>
        </p:blipFill>
        <p:spPr>
          <a:xfrm>
            <a:off x="0" y="533400"/>
            <a:ext cx="9172414" cy="5105400"/>
          </a:xfrm>
          <a:prstGeom prst="rect">
            <a:avLst/>
          </a:prstGeom>
        </p:spPr>
      </p:pic>
    </p:spTree>
    <p:extLst>
      <p:ext uri="{BB962C8B-B14F-4D97-AF65-F5344CB8AC3E}">
        <p14:creationId xmlns:p14="http://schemas.microsoft.com/office/powerpoint/2010/main" val="9258546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3" name="Rectangle 3"/>
          <p:cNvSpPr>
            <a:spLocks noGrp="1" noChangeArrowheads="1"/>
          </p:cNvSpPr>
          <p:nvPr>
            <p:ph type="body" sz="quarter" idx="14"/>
          </p:nvPr>
        </p:nvSpPr>
        <p:spPr/>
        <p:txBody>
          <a:bodyPr>
            <a:normAutofit/>
          </a:bodyPr>
          <a:lstStyle/>
          <a:p>
            <a:pPr eaLnBrk="1" hangingPunct="1">
              <a:lnSpc>
                <a:spcPct val="90000"/>
              </a:lnSpc>
            </a:pPr>
            <a:r>
              <a:rPr lang="en-US" altLang="en-US" sz="3200" b="1" dirty="0"/>
              <a:t>Successful practices set astonishing high standards of performance.</a:t>
            </a:r>
          </a:p>
          <a:p>
            <a:pPr eaLnBrk="1" hangingPunct="1">
              <a:lnSpc>
                <a:spcPct val="90000"/>
              </a:lnSpc>
            </a:pPr>
            <a:r>
              <a:rPr lang="en-US" altLang="en-US" sz="3200" b="1" dirty="0"/>
              <a:t>They are obsessed with knowing what the patient wants.</a:t>
            </a:r>
          </a:p>
          <a:p>
            <a:pPr eaLnBrk="1" hangingPunct="1">
              <a:lnSpc>
                <a:spcPct val="90000"/>
              </a:lnSpc>
            </a:pPr>
            <a:r>
              <a:rPr lang="en-US" altLang="en-US" sz="3200" b="1" dirty="0"/>
              <a:t>They design their services to maximize patient satisfaction.</a:t>
            </a:r>
          </a:p>
        </p:txBody>
      </p:sp>
      <p:sp>
        <p:nvSpPr>
          <p:cNvPr id="2" name="Text Placeholder 1"/>
          <p:cNvSpPr>
            <a:spLocks noGrp="1"/>
          </p:cNvSpPr>
          <p:nvPr>
            <p:ph type="body" sz="quarter" idx="15"/>
          </p:nvPr>
        </p:nvSpPr>
        <p:spPr/>
        <p:txBody>
          <a:bodyPr/>
          <a:lstStyle/>
          <a:p>
            <a:r>
              <a:rPr lang="en-US" altLang="en-US" dirty="0"/>
              <a:t>Service</a:t>
            </a:r>
            <a:endParaRPr lang="en-US" dirty="0"/>
          </a:p>
        </p:txBody>
      </p:sp>
      <p:pic>
        <p:nvPicPr>
          <p:cNvPr id="275460" name="Picture 4" descr="BD08160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595271"/>
            <a:ext cx="18256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6957" y="4816945"/>
            <a:ext cx="1085850" cy="13928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346335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9907" name="Rectangle 3"/>
          <p:cNvSpPr>
            <a:spLocks noGrp="1" noChangeArrowheads="1"/>
          </p:cNvSpPr>
          <p:nvPr>
            <p:ph type="body" sz="quarter" idx="14"/>
          </p:nvPr>
        </p:nvSpPr>
        <p:spPr/>
        <p:txBody>
          <a:bodyPr>
            <a:normAutofit/>
          </a:bodyPr>
          <a:lstStyle/>
          <a:p>
            <a:pPr eaLnBrk="1" hangingPunct="1">
              <a:lnSpc>
                <a:spcPct val="100000"/>
              </a:lnSpc>
              <a:spcBef>
                <a:spcPts val="0"/>
              </a:spcBef>
              <a:spcAft>
                <a:spcPts val="1200"/>
              </a:spcAft>
            </a:pPr>
            <a:r>
              <a:rPr lang="en-US" altLang="en-US" sz="3200" b="1" dirty="0"/>
              <a:t>They try to be an easy company to do business with.</a:t>
            </a:r>
          </a:p>
          <a:p>
            <a:pPr eaLnBrk="1" hangingPunct="1">
              <a:lnSpc>
                <a:spcPct val="100000"/>
              </a:lnSpc>
              <a:spcBef>
                <a:spcPts val="0"/>
              </a:spcBef>
              <a:spcAft>
                <a:spcPts val="1200"/>
              </a:spcAft>
            </a:pPr>
            <a:r>
              <a:rPr lang="en-US" altLang="en-US" sz="3200" b="1" dirty="0"/>
              <a:t>They emphasize that customer service is the responsibility of everyone in the organization.</a:t>
            </a:r>
          </a:p>
          <a:p>
            <a:pPr eaLnBrk="1" hangingPunct="1">
              <a:lnSpc>
                <a:spcPct val="100000"/>
              </a:lnSpc>
              <a:spcBef>
                <a:spcPts val="0"/>
              </a:spcBef>
              <a:spcAft>
                <a:spcPts val="1200"/>
              </a:spcAft>
            </a:pPr>
            <a:r>
              <a:rPr lang="en-US" altLang="en-US" sz="3200" b="1" dirty="0"/>
              <a:t>Ask your staff, </a:t>
            </a:r>
            <a:r>
              <a:rPr lang="en-US" altLang="en-US" sz="3200" b="1" i="1" dirty="0"/>
              <a:t>“What your end product?”</a:t>
            </a:r>
            <a:endParaRPr lang="en-US" altLang="en-US" sz="3200" b="1" dirty="0"/>
          </a:p>
        </p:txBody>
      </p:sp>
      <p:sp>
        <p:nvSpPr>
          <p:cNvPr id="2" name="Text Placeholder 1"/>
          <p:cNvSpPr>
            <a:spLocks noGrp="1"/>
          </p:cNvSpPr>
          <p:nvPr>
            <p:ph type="body" sz="quarter" idx="15"/>
          </p:nvPr>
        </p:nvSpPr>
        <p:spPr/>
        <p:txBody>
          <a:bodyPr/>
          <a:lstStyle/>
          <a:p>
            <a:r>
              <a:rPr lang="en-US" altLang="en-US" dirty="0"/>
              <a:t>Service</a:t>
            </a:r>
            <a:endParaRPr lang="en-US" dirty="0"/>
          </a:p>
        </p:txBody>
      </p:sp>
    </p:spTree>
    <p:extLst>
      <p:ext uri="{BB962C8B-B14F-4D97-AF65-F5344CB8AC3E}">
        <p14:creationId xmlns:p14="http://schemas.microsoft.com/office/powerpoint/2010/main" val="21606351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DCE76E3-05F8-4B9F-965F-18AE68A52660}"/>
              </a:ext>
            </a:extLst>
          </p:cNvPr>
          <p:cNvSpPr/>
          <p:nvPr/>
        </p:nvSpPr>
        <p:spPr>
          <a:xfrm>
            <a:off x="685800" y="381000"/>
            <a:ext cx="3257550" cy="59436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bg1"/>
                </a:solidFill>
              </a:rPr>
              <a:t>The RATER Model was created by professors Valarie </a:t>
            </a:r>
            <a:r>
              <a:rPr lang="en-US" sz="2800" dirty="0" err="1">
                <a:solidFill>
                  <a:schemeClr val="bg1"/>
                </a:solidFill>
              </a:rPr>
              <a:t>Zeithaml</a:t>
            </a:r>
            <a:r>
              <a:rPr lang="en-US" sz="2800" dirty="0">
                <a:solidFill>
                  <a:schemeClr val="bg1"/>
                </a:solidFill>
              </a:rPr>
              <a:t>, A. Parasuraman, and Leonard Berry, and published in their book, "</a:t>
            </a:r>
            <a:r>
              <a:rPr lang="en-US" sz="2800" b="1" dirty="0">
                <a:solidFill>
                  <a:schemeClr val="bg1"/>
                </a:solidFill>
              </a:rPr>
              <a:t>Delivering Quality Service</a:t>
            </a:r>
            <a:r>
              <a:rPr lang="en-US" sz="2800" dirty="0">
                <a:solidFill>
                  <a:schemeClr val="bg1"/>
                </a:solidFill>
              </a:rPr>
              <a:t>."</a:t>
            </a:r>
          </a:p>
        </p:txBody>
      </p:sp>
      <p:pic>
        <p:nvPicPr>
          <p:cNvPr id="6" name="Picture 5" descr="A close up of text on a black background&#10;&#10;Description generated with very high confidence">
            <a:extLst>
              <a:ext uri="{FF2B5EF4-FFF2-40B4-BE49-F238E27FC236}">
                <a16:creationId xmlns:a16="http://schemas.microsoft.com/office/drawing/2014/main" id="{F5D65304-40A9-4B8C-B61E-1745F9F3E6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609600"/>
            <a:ext cx="3658274" cy="5486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002970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a:extLst>
              <a:ext uri="{FF2B5EF4-FFF2-40B4-BE49-F238E27FC236}">
                <a16:creationId xmlns:a16="http://schemas.microsoft.com/office/drawing/2014/main" id="{4C911F7C-13E2-415C-983A-896C0F9371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82465"/>
            <a:ext cx="8458200" cy="6350279"/>
          </a:xfrm>
          <a:prstGeom prst="rect">
            <a:avLst/>
          </a:prstGeom>
        </p:spPr>
      </p:pic>
    </p:spTree>
    <p:extLst>
      <p:ext uri="{BB962C8B-B14F-4D97-AF65-F5344CB8AC3E}">
        <p14:creationId xmlns:p14="http://schemas.microsoft.com/office/powerpoint/2010/main" val="28943916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body" sz="quarter" idx="14"/>
          </p:nvPr>
        </p:nvSpPr>
        <p:spPr>
          <a:xfrm>
            <a:off x="4574281" y="1752600"/>
            <a:ext cx="4038600" cy="1470995"/>
          </a:xfrm>
        </p:spPr>
        <p:txBody>
          <a:bodyPr lIns="90488" tIns="44450" rIns="90488" bIns="44450"/>
          <a:lstStyle/>
          <a:p>
            <a:pPr marL="0" indent="0" eaLnBrk="1" hangingPunct="1">
              <a:lnSpc>
                <a:spcPct val="100000"/>
              </a:lnSpc>
              <a:buNone/>
            </a:pPr>
            <a:r>
              <a:rPr lang="en-US" altLang="en-US" b="1" dirty="0">
                <a:solidFill>
                  <a:srgbClr val="0070C0"/>
                </a:solidFill>
              </a:rPr>
              <a:t>Critical encounter points with a practice that can shape a patient’s impression.</a:t>
            </a:r>
          </a:p>
        </p:txBody>
      </p:sp>
      <p:sp>
        <p:nvSpPr>
          <p:cNvPr id="3" name="Text Placeholder 2"/>
          <p:cNvSpPr>
            <a:spLocks noGrp="1"/>
          </p:cNvSpPr>
          <p:nvPr>
            <p:ph type="body" sz="quarter" idx="15"/>
          </p:nvPr>
        </p:nvSpPr>
        <p:spPr>
          <a:xfrm>
            <a:off x="455614" y="374343"/>
            <a:ext cx="5902285" cy="712132"/>
          </a:xfrm>
        </p:spPr>
        <p:txBody>
          <a:bodyPr/>
          <a:lstStyle/>
          <a:p>
            <a:r>
              <a:rPr lang="en-US" altLang="en-US" dirty="0"/>
              <a:t>Moments of Truth</a:t>
            </a:r>
            <a:endParaRPr lang="en-US" dirty="0"/>
          </a:p>
        </p:txBody>
      </p:sp>
      <p:pic>
        <p:nvPicPr>
          <p:cNvPr id="281604" name="Picture 4" descr="keytj0bn[1]"/>
          <p:cNvPicPr>
            <a:picLocks noGrp="1" noChangeAspect="1" noChangeArrowheads="1"/>
          </p:cNvPicPr>
          <p:nvPr>
            <p:ph type="clipArt" sz="half" idx="4294967295"/>
          </p:nvPr>
        </p:nvPicPr>
        <p:blipFill>
          <a:blip r:embed="rId3" cstate="print">
            <a:extLst>
              <a:ext uri="{28A0092B-C50C-407E-A947-70E740481C1C}">
                <a14:useLocalDpi xmlns:a14="http://schemas.microsoft.com/office/drawing/2010/main" val="0"/>
              </a:ext>
            </a:extLst>
          </a:blip>
          <a:srcRect/>
          <a:stretch>
            <a:fillRect/>
          </a:stretch>
        </p:blipFill>
        <p:spPr>
          <a:xfrm>
            <a:off x="4876800" y="3505200"/>
            <a:ext cx="3179601" cy="2039938"/>
          </a:xfrm>
          <a:prstGeom prst="rect">
            <a:avLst/>
          </a:prstGeom>
        </p:spPr>
      </p:pic>
      <p:pic>
        <p:nvPicPr>
          <p:cNvPr id="7"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12021" r="13536"/>
          <a:stretch/>
        </p:blipFill>
        <p:spPr bwMode="auto">
          <a:xfrm>
            <a:off x="501754" y="1143001"/>
            <a:ext cx="3384446" cy="4518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1607" name="TextBox 1"/>
          <p:cNvSpPr txBox="1">
            <a:spLocks noChangeArrowheads="1"/>
          </p:cNvSpPr>
          <p:nvPr/>
        </p:nvSpPr>
        <p:spPr bwMode="auto">
          <a:xfrm>
            <a:off x="401313" y="5943600"/>
            <a:ext cx="3276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algn="ctr" eaLnBrk="1" fontAlgn="base" hangingPunct="1">
              <a:spcBef>
                <a:spcPct val="0"/>
              </a:spcBef>
              <a:spcAft>
                <a:spcPct val="0"/>
              </a:spcAft>
              <a:buFontTx/>
              <a:buNone/>
            </a:pPr>
            <a:r>
              <a:rPr lang="en-US" altLang="en-US" sz="1800" b="1" dirty="0">
                <a:solidFill>
                  <a:srgbClr val="000000"/>
                </a:solidFill>
              </a:rPr>
              <a:t>Touch Points</a:t>
            </a:r>
          </a:p>
          <a:p>
            <a:pPr algn="ctr" eaLnBrk="1" fontAlgn="base" hangingPunct="1">
              <a:spcBef>
                <a:spcPct val="0"/>
              </a:spcBef>
              <a:spcAft>
                <a:spcPct val="0"/>
              </a:spcAft>
              <a:buFontTx/>
              <a:buNone/>
            </a:pPr>
            <a:r>
              <a:rPr lang="en-US" altLang="en-US" sz="1800" b="1" dirty="0">
                <a:solidFill>
                  <a:srgbClr val="000000"/>
                </a:solidFill>
              </a:rPr>
              <a:t>Pulse Points</a:t>
            </a:r>
          </a:p>
        </p:txBody>
      </p:sp>
    </p:spTree>
    <p:extLst>
      <p:ext uri="{BB962C8B-B14F-4D97-AF65-F5344CB8AC3E}">
        <p14:creationId xmlns:p14="http://schemas.microsoft.com/office/powerpoint/2010/main" val="2036004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psdgraphics.com/file/seamless-chrome-chain.jpg"/>
          <p:cNvPicPr>
            <a:picLocks noChangeAspect="1" noChangeArrowheads="1"/>
          </p:cNvPicPr>
          <p:nvPr/>
        </p:nvPicPr>
        <p:blipFill>
          <a:blip r:embed="rId3" cstate="print">
            <a:clrChange>
              <a:clrFrom>
                <a:srgbClr val="FFFFFF"/>
              </a:clrFrom>
              <a:clrTo>
                <a:srgbClr val="FFFFFF">
                  <a:alpha val="0"/>
                </a:srgbClr>
              </a:clrTo>
            </a:clrChange>
          </a:blip>
          <a:srcRect t="41216" b="41216"/>
          <a:stretch>
            <a:fillRect/>
          </a:stretch>
        </p:blipFill>
        <p:spPr bwMode="auto">
          <a:xfrm>
            <a:off x="0" y="2133600"/>
            <a:ext cx="9144000" cy="1981200"/>
          </a:xfrm>
          <a:prstGeom prst="rect">
            <a:avLst/>
          </a:prstGeom>
          <a:noFill/>
        </p:spPr>
      </p:pic>
      <p:sp>
        <p:nvSpPr>
          <p:cNvPr id="3" name="Title 2"/>
          <p:cNvSpPr txBox="1">
            <a:spLocks/>
          </p:cNvSpPr>
          <p:nvPr/>
        </p:nvSpPr>
        <p:spPr>
          <a:xfrm>
            <a:off x="457200" y="274638"/>
            <a:ext cx="8229600" cy="1143000"/>
          </a:xfrm>
          <a:prstGeom prst="rect">
            <a:avLst/>
          </a:prstGeom>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mj-lt"/>
                <a:ea typeface="+mj-ea"/>
                <a:cs typeface="+mj-cs"/>
              </a:rPr>
              <a:t>Disney’s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mj-lt"/>
                <a:ea typeface="+mj-ea"/>
                <a:cs typeface="+mj-cs"/>
              </a:rPr>
              <a:t>Chain of Excellence</a:t>
            </a:r>
          </a:p>
        </p:txBody>
      </p:sp>
      <p:sp>
        <p:nvSpPr>
          <p:cNvPr id="4" name="TextBox 3"/>
          <p:cNvSpPr txBox="1"/>
          <p:nvPr/>
        </p:nvSpPr>
        <p:spPr>
          <a:xfrm>
            <a:off x="228600" y="4267200"/>
            <a:ext cx="1842171" cy="707886"/>
          </a:xfrm>
          <a:prstGeom prst="rect">
            <a:avLst/>
          </a:prstGeom>
          <a:noFill/>
        </p:spPr>
        <p:txBody>
          <a:bodyPr wrap="none" rtlCol="0">
            <a:spAutoFit/>
          </a:bodyPr>
          <a:lstStyle/>
          <a:p>
            <a:pPr lvl="0"/>
            <a:r>
              <a:rPr lang="en-US" sz="2000" dirty="0"/>
              <a:t>LEADERSHIP </a:t>
            </a:r>
          </a:p>
          <a:p>
            <a:pPr lvl="0"/>
            <a:r>
              <a:rPr lang="en-US" sz="2000" dirty="0"/>
              <a:t>EXCELLENCE</a:t>
            </a:r>
          </a:p>
        </p:txBody>
      </p:sp>
      <p:sp>
        <p:nvSpPr>
          <p:cNvPr id="5" name="TextBox 4"/>
          <p:cNvSpPr txBox="1"/>
          <p:nvPr/>
        </p:nvSpPr>
        <p:spPr>
          <a:xfrm>
            <a:off x="2511096" y="4267200"/>
            <a:ext cx="1842171" cy="707886"/>
          </a:xfrm>
          <a:prstGeom prst="rect">
            <a:avLst/>
          </a:prstGeom>
          <a:noFill/>
        </p:spPr>
        <p:txBody>
          <a:bodyPr wrap="none" rtlCol="0">
            <a:spAutoFit/>
          </a:bodyPr>
          <a:lstStyle/>
          <a:p>
            <a:pPr lvl="0" algn="ctr"/>
            <a:r>
              <a:rPr lang="en-US" sz="2000" dirty="0"/>
              <a:t>CAST </a:t>
            </a:r>
          </a:p>
          <a:p>
            <a:pPr lvl="0" algn="ctr"/>
            <a:r>
              <a:rPr lang="en-US" sz="2000" dirty="0"/>
              <a:t>EXCELLENCE</a:t>
            </a:r>
          </a:p>
        </p:txBody>
      </p:sp>
      <p:sp>
        <p:nvSpPr>
          <p:cNvPr id="6" name="TextBox 5"/>
          <p:cNvSpPr txBox="1"/>
          <p:nvPr/>
        </p:nvSpPr>
        <p:spPr>
          <a:xfrm>
            <a:off x="4797096" y="4255294"/>
            <a:ext cx="1842171" cy="707886"/>
          </a:xfrm>
          <a:prstGeom prst="rect">
            <a:avLst/>
          </a:prstGeom>
          <a:noFill/>
        </p:spPr>
        <p:txBody>
          <a:bodyPr wrap="none" rtlCol="0">
            <a:spAutoFit/>
          </a:bodyPr>
          <a:lstStyle/>
          <a:p>
            <a:pPr lvl="0" algn="ctr"/>
            <a:r>
              <a:rPr lang="en-US" sz="2000" dirty="0"/>
              <a:t>SERVICE </a:t>
            </a:r>
          </a:p>
          <a:p>
            <a:pPr lvl="0" algn="ctr"/>
            <a:r>
              <a:rPr lang="en-US" sz="2000" dirty="0"/>
              <a:t>EXCELLENCE</a:t>
            </a:r>
          </a:p>
        </p:txBody>
      </p:sp>
      <p:sp>
        <p:nvSpPr>
          <p:cNvPr id="7" name="TextBox 6"/>
          <p:cNvSpPr txBox="1"/>
          <p:nvPr/>
        </p:nvSpPr>
        <p:spPr>
          <a:xfrm>
            <a:off x="7083096" y="4267200"/>
            <a:ext cx="1842171" cy="707886"/>
          </a:xfrm>
          <a:prstGeom prst="rect">
            <a:avLst/>
          </a:prstGeom>
          <a:noFill/>
        </p:spPr>
        <p:txBody>
          <a:bodyPr wrap="none" rtlCol="0">
            <a:spAutoFit/>
          </a:bodyPr>
          <a:lstStyle/>
          <a:p>
            <a:pPr lvl="0" algn="ctr"/>
            <a:r>
              <a:rPr lang="en-US" sz="2000" dirty="0"/>
              <a:t>BUSINESS </a:t>
            </a:r>
          </a:p>
          <a:p>
            <a:pPr lvl="0" algn="ctr"/>
            <a:r>
              <a:rPr lang="en-US" sz="2000" dirty="0"/>
              <a:t>EXCELLENCE</a:t>
            </a:r>
          </a:p>
        </p:txBody>
      </p:sp>
    </p:spTree>
    <p:extLst>
      <p:ext uri="{BB962C8B-B14F-4D97-AF65-F5344CB8AC3E}">
        <p14:creationId xmlns:p14="http://schemas.microsoft.com/office/powerpoint/2010/main" val="1548331370"/>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90600"/>
            <a:ext cx="8550890" cy="4490981"/>
          </a:xfrm>
          <a:prstGeom prst="rect">
            <a:avLst/>
          </a:prstGeom>
        </p:spPr>
      </p:pic>
    </p:spTree>
    <p:extLst>
      <p:ext uri="{BB962C8B-B14F-4D97-AF65-F5344CB8AC3E}">
        <p14:creationId xmlns:p14="http://schemas.microsoft.com/office/powerpoint/2010/main" val="8382479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71686"/>
            <a:ext cx="9126449" cy="5129064"/>
          </a:xfrm>
          <a:prstGeom prst="rect">
            <a:avLst/>
          </a:prstGeom>
        </p:spPr>
      </p:pic>
    </p:spTree>
    <p:extLst>
      <p:ext uri="{BB962C8B-B14F-4D97-AF65-F5344CB8AC3E}">
        <p14:creationId xmlns:p14="http://schemas.microsoft.com/office/powerpoint/2010/main" val="1198735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collar shirt&#10;&#10;Description generated with high confidence">
            <a:extLst>
              <a:ext uri="{FF2B5EF4-FFF2-40B4-BE49-F238E27FC236}">
                <a16:creationId xmlns:a16="http://schemas.microsoft.com/office/drawing/2014/main" id="{25966B91-D9C6-4C39-8C1C-CD4C15820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876" y="0"/>
            <a:ext cx="10274157" cy="6858000"/>
          </a:xfrm>
          <a:prstGeom prst="rect">
            <a:avLst/>
          </a:prstGeom>
        </p:spPr>
      </p:pic>
    </p:spTree>
    <p:extLst>
      <p:ext uri="{BB962C8B-B14F-4D97-AF65-F5344CB8AC3E}">
        <p14:creationId xmlns:p14="http://schemas.microsoft.com/office/powerpoint/2010/main" val="28660863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generated with very high confidence">
            <a:extLst>
              <a:ext uri="{FF2B5EF4-FFF2-40B4-BE49-F238E27FC236}">
                <a16:creationId xmlns:a16="http://schemas.microsoft.com/office/drawing/2014/main" id="{215143AF-E2AF-46E9-B47B-8C4B388093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6959"/>
            <a:ext cx="9009928" cy="5551041"/>
          </a:xfrm>
          <a:prstGeom prst="rect">
            <a:avLst/>
          </a:prstGeom>
        </p:spPr>
      </p:pic>
    </p:spTree>
    <p:extLst>
      <p:ext uri="{BB962C8B-B14F-4D97-AF65-F5344CB8AC3E}">
        <p14:creationId xmlns:p14="http://schemas.microsoft.com/office/powerpoint/2010/main" val="3300696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01625-4F50-40FC-85D8-A0424BAA3D62}"/>
              </a:ext>
            </a:extLst>
          </p:cNvPr>
          <p:cNvPicPr>
            <a:picLocks noChangeAspect="1"/>
          </p:cNvPicPr>
          <p:nvPr/>
        </p:nvPicPr>
        <p:blipFill rotWithShape="1">
          <a:blip r:embed="rId2"/>
          <a:srcRect l="5833" t="3750" r="5833" b="22500"/>
          <a:stretch/>
        </p:blipFill>
        <p:spPr>
          <a:xfrm>
            <a:off x="913" y="533400"/>
            <a:ext cx="9172414" cy="5105400"/>
          </a:xfrm>
          <a:prstGeom prst="rect">
            <a:avLst/>
          </a:prstGeom>
        </p:spPr>
      </p:pic>
    </p:spTree>
    <p:extLst>
      <p:ext uri="{BB962C8B-B14F-4D97-AF65-F5344CB8AC3E}">
        <p14:creationId xmlns:p14="http://schemas.microsoft.com/office/powerpoint/2010/main" val="24660146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 y="0"/>
            <a:ext cx="12202845" cy="6858000"/>
          </a:xfrm>
          <a:prstGeom prst="rect">
            <a:avLst/>
          </a:prstGeom>
        </p:spPr>
      </p:pic>
    </p:spTree>
    <p:extLst>
      <p:ext uri="{BB962C8B-B14F-4D97-AF65-F5344CB8AC3E}">
        <p14:creationId xmlns:p14="http://schemas.microsoft.com/office/powerpoint/2010/main" val="21206853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sz="3600" b="1" dirty="0"/>
              <a:t>Thank You </a:t>
            </a:r>
            <a:r>
              <a:rPr lang="en-US" sz="2400" b="1" dirty="0"/>
              <a:t>for the opportunity to share ideas with you!</a:t>
            </a:r>
          </a:p>
        </p:txBody>
      </p:sp>
      <p:sp>
        <p:nvSpPr>
          <p:cNvPr id="3" name="Text Placeholder 2"/>
          <p:cNvSpPr>
            <a:spLocks noGrp="1"/>
          </p:cNvSpPr>
          <p:nvPr>
            <p:ph type="body" sz="quarter" idx="15"/>
          </p:nvPr>
        </p:nvSpPr>
        <p:spPr/>
        <p:txBody>
          <a:bodyPr/>
          <a:lstStyle/>
          <a:p>
            <a:r>
              <a:rPr lang="en-US" dirty="0"/>
              <a:t>The Ritz Carlton</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798" y="2667000"/>
            <a:ext cx="4494002" cy="24644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0" y="6092977"/>
            <a:ext cx="9144000" cy="707886"/>
          </a:xfrm>
          <a:prstGeom prst="rect">
            <a:avLst/>
          </a:prstGeom>
          <a:solidFill>
            <a:srgbClr val="FFFF00"/>
          </a:solidFill>
          <a:ln w="19050">
            <a:solidFill>
              <a:schemeClr val="tx1"/>
            </a:solidFill>
          </a:ln>
        </p:spPr>
        <p:txBody>
          <a:bodyPr wrap="square" rtlCol="0">
            <a:spAutoFit/>
          </a:bodyPr>
          <a:lstStyle/>
          <a:p>
            <a:pPr algn="ctr"/>
            <a:r>
              <a:rPr lang="en-US" sz="2000" b="1" dirty="0"/>
              <a:t>Provide high quality care and your practice will grow, </a:t>
            </a:r>
          </a:p>
          <a:p>
            <a:pPr algn="ctr"/>
            <a:r>
              <a:rPr lang="en-US" sz="2000" b="1" dirty="0"/>
              <a:t>patients, staff and doctors will benefit</a:t>
            </a:r>
          </a:p>
        </p:txBody>
      </p:sp>
      <p:sp>
        <p:nvSpPr>
          <p:cNvPr id="6" name="TextBox 5"/>
          <p:cNvSpPr txBox="1"/>
          <p:nvPr/>
        </p:nvSpPr>
        <p:spPr>
          <a:xfrm>
            <a:off x="228600" y="3200400"/>
            <a:ext cx="3823547" cy="830997"/>
          </a:xfrm>
          <a:prstGeom prst="rect">
            <a:avLst/>
          </a:prstGeom>
          <a:noFill/>
        </p:spPr>
        <p:txBody>
          <a:bodyPr wrap="none" rtlCol="0">
            <a:spAutoFit/>
          </a:bodyPr>
          <a:lstStyle/>
          <a:p>
            <a:r>
              <a:rPr lang="en-US" sz="2400" b="1" dirty="0">
                <a:solidFill>
                  <a:srgbClr val="0070C0"/>
                </a:solidFill>
              </a:rPr>
              <a:t>Mark Wright, OD, FCOVD</a:t>
            </a:r>
          </a:p>
          <a:p>
            <a:r>
              <a:rPr lang="en-US" sz="2400" dirty="0"/>
              <a:t>mwright@pathways-o.com</a:t>
            </a:r>
          </a:p>
        </p:txBody>
      </p:sp>
    </p:spTree>
    <p:extLst>
      <p:ext uri="{BB962C8B-B14F-4D97-AF65-F5344CB8AC3E}">
        <p14:creationId xmlns:p14="http://schemas.microsoft.com/office/powerpoint/2010/main" val="11709631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857250"/>
            <a:ext cx="9144000" cy="5143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3432" y="1639642"/>
            <a:ext cx="5337136" cy="3432806"/>
          </a:xfrm>
          <a:prstGeom prst="rect">
            <a:avLst/>
          </a:prstGeom>
        </p:spPr>
      </p:pic>
      <p:sp>
        <p:nvSpPr>
          <p:cNvPr id="4" name="Rectangle 3"/>
          <p:cNvSpPr/>
          <p:nvPr/>
        </p:nvSpPr>
        <p:spPr>
          <a:xfrm>
            <a:off x="1852947" y="4720912"/>
            <a:ext cx="5438105" cy="473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0213979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2EC6D4-EBDA-4779-8064-309EDB5E859A}"/>
              </a:ext>
            </a:extLst>
          </p:cNvPr>
          <p:cNvPicPr>
            <a:picLocks noChangeAspect="1"/>
          </p:cNvPicPr>
          <p:nvPr/>
        </p:nvPicPr>
        <p:blipFill rotWithShape="1">
          <a:blip r:embed="rId2"/>
          <a:srcRect l="4167" t="13750" r="6666" b="6250"/>
          <a:stretch/>
        </p:blipFill>
        <p:spPr>
          <a:xfrm>
            <a:off x="-1" y="533400"/>
            <a:ext cx="9172575" cy="5486400"/>
          </a:xfrm>
          <a:prstGeom prst="rect">
            <a:avLst/>
          </a:prstGeom>
        </p:spPr>
      </p:pic>
    </p:spTree>
    <p:extLst>
      <p:ext uri="{BB962C8B-B14F-4D97-AF65-F5344CB8AC3E}">
        <p14:creationId xmlns:p14="http://schemas.microsoft.com/office/powerpoint/2010/main" val="7786849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4213653"/>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0" y="1736051"/>
            <a:ext cx="6858000" cy="4955203"/>
          </a:xfrm>
          <a:prstGeom prst="rect">
            <a:avLst/>
          </a:prstGeom>
          <a:noFill/>
        </p:spPr>
        <p:txBody>
          <a:bodyPr wrap="square" rtlCol="0">
            <a:spAutoFit/>
          </a:bodyPr>
          <a:lstStyle/>
          <a:p>
            <a:r>
              <a:rPr lang="en-US" sz="2800" dirty="0"/>
              <a:t>Pulse</a:t>
            </a:r>
          </a:p>
          <a:p>
            <a:endParaRPr lang="en-US" sz="2800" dirty="0">
              <a:latin typeface="+mj-lt"/>
            </a:endParaRPr>
          </a:p>
          <a:p>
            <a:r>
              <a:rPr lang="en-US" sz="2800" dirty="0">
                <a:latin typeface="+mj-lt"/>
              </a:rPr>
              <a:t>Blood pressure</a:t>
            </a:r>
          </a:p>
          <a:p>
            <a:endParaRPr lang="en-US" sz="2800" dirty="0">
              <a:latin typeface="+mj-lt"/>
            </a:endParaRPr>
          </a:p>
          <a:p>
            <a:r>
              <a:rPr lang="en-US" sz="2800" dirty="0">
                <a:latin typeface="+mj-lt"/>
              </a:rPr>
              <a:t>Weight</a:t>
            </a:r>
          </a:p>
          <a:p>
            <a:endParaRPr lang="en-US" sz="2800" dirty="0">
              <a:latin typeface="+mj-lt"/>
            </a:endParaRPr>
          </a:p>
          <a:p>
            <a:r>
              <a:rPr lang="en-US" sz="2800" dirty="0">
                <a:latin typeface="+mj-lt"/>
              </a:rPr>
              <a:t>Height</a:t>
            </a:r>
          </a:p>
          <a:p>
            <a:endParaRPr lang="en-US" sz="2800" dirty="0">
              <a:latin typeface="+mj-lt"/>
            </a:endParaRPr>
          </a:p>
          <a:p>
            <a:r>
              <a:rPr lang="en-US" sz="2800" dirty="0">
                <a:latin typeface="+mj-lt"/>
              </a:rPr>
              <a:t>Body temperature</a:t>
            </a:r>
          </a:p>
          <a:p>
            <a:endParaRPr lang="en-US" sz="3200" dirty="0">
              <a:latin typeface="+mj-lt"/>
            </a:endParaRPr>
          </a:p>
          <a:p>
            <a:endParaRPr lang="en-US" sz="3200" dirty="0">
              <a:latin typeface="Arial" panose="020B0604020202020204" pitchFamily="34" charset="0"/>
              <a:cs typeface="Arial" panose="020B0604020202020204" pitchFamily="34" charset="0"/>
            </a:endParaRPr>
          </a:p>
        </p:txBody>
      </p:sp>
      <p:pic>
        <p:nvPicPr>
          <p:cNvPr id="10"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161627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2473524"/>
            <a:ext cx="1064744" cy="7950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644" y="3311724"/>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3"/>
          <p:cNvSpPr>
            <a:spLocks noGrp="1"/>
          </p:cNvSpPr>
          <p:nvPr>
            <p:ph type="body" sz="quarter" idx="14"/>
          </p:nvPr>
        </p:nvSpPr>
        <p:spPr>
          <a:xfrm>
            <a:off x="533400" y="685800"/>
            <a:ext cx="5902285" cy="712132"/>
          </a:xfrm>
        </p:spPr>
        <p:txBody>
          <a:bodyPr/>
          <a:lstStyle/>
          <a:p>
            <a:r>
              <a:rPr lang="en-US" dirty="0">
                <a:solidFill>
                  <a:schemeClr val="accent1"/>
                </a:solidFill>
                <a:latin typeface="Gotham-Bold"/>
              </a:rPr>
              <a:t>Vital Signs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1586" y="0"/>
            <a:ext cx="4813300" cy="6858000"/>
          </a:xfrm>
          <a:prstGeom prst="rect">
            <a:avLst/>
          </a:prstGeom>
        </p:spPr>
      </p:pic>
      <p:pic>
        <p:nvPicPr>
          <p:cNvPr id="15" name="Picture 4" descr="http://cf.l.thumbs.canstockphoto.com/canstock186888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72391"/>
            <a:ext cx="1064744" cy="79500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4267200" y="2590800"/>
            <a:ext cx="4572000" cy="2590800"/>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There are 5 pieces of data we’d like you to monitor to evaluate the health of your practice.  </a:t>
            </a:r>
          </a:p>
          <a:p>
            <a:pPr algn="ctr"/>
            <a:endParaRPr lang="en-US" sz="2400" dirty="0">
              <a:solidFill>
                <a:schemeClr val="tx1"/>
              </a:solidFill>
            </a:endParaRPr>
          </a:p>
          <a:p>
            <a:pPr algn="ctr"/>
            <a:r>
              <a:rPr lang="en-US" sz="2400" dirty="0">
                <a:solidFill>
                  <a:schemeClr val="tx1"/>
                </a:solidFill>
              </a:rPr>
              <a:t>These Vital Signs will give you the </a:t>
            </a:r>
            <a:r>
              <a:rPr lang="en-US" sz="3200" b="1" dirty="0">
                <a:solidFill>
                  <a:schemeClr val="tx1"/>
                </a:solidFill>
              </a:rPr>
              <a:t>Pulse</a:t>
            </a:r>
            <a:r>
              <a:rPr lang="en-US" sz="2400" dirty="0">
                <a:solidFill>
                  <a:schemeClr val="tx1"/>
                </a:solidFill>
              </a:rPr>
              <a:t> of your practice</a:t>
            </a:r>
          </a:p>
        </p:txBody>
      </p:sp>
    </p:spTree>
    <p:extLst>
      <p:ext uri="{BB962C8B-B14F-4D97-AF65-F5344CB8AC3E}">
        <p14:creationId xmlns:p14="http://schemas.microsoft.com/office/powerpoint/2010/main" val="3670451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 calcmode="lin" valueType="num">
                                      <p:cBhvr additive="base">
                                        <p:cTn id="1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 calcmode="lin" valueType="num">
                                      <p:cBhvr additive="base">
                                        <p:cTn id="1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 calcmode="lin" valueType="num">
                                      <p:cBhvr additive="base">
                                        <p:cTn id="22"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 calcmode="lin" valueType="num">
                                      <p:cBhvr additive="base">
                                        <p:cTn id="2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5.xml.rels><?xml version="1.0" encoding="UTF-8" standalone="yes"?>
<Relationships xmlns="http://schemas.openxmlformats.org/package/2006/relationships"><Relationship Id="rId1" Type="http://schemas.openxmlformats.org/officeDocument/2006/relationships/image" Target="../media/image17.jpeg"/></Relationships>
</file>

<file path=ppt/theme/theme1.xml><?xml version="1.0" encoding="utf-8"?>
<a:theme xmlns:a="http://schemas.openxmlformats.org/drawingml/2006/main" name="Walman">
  <a:themeElements>
    <a:clrScheme name="Custom 3">
      <a:dk1>
        <a:srgbClr val="3B3B3B"/>
      </a:dk1>
      <a:lt1>
        <a:sysClr val="window" lastClr="FFFFFF"/>
      </a:lt1>
      <a:dk2>
        <a:srgbClr val="676561"/>
      </a:dk2>
      <a:lt2>
        <a:srgbClr val="FFFFFF"/>
      </a:lt2>
      <a:accent1>
        <a:srgbClr val="77BC1F"/>
      </a:accent1>
      <a:accent2>
        <a:srgbClr val="8C8C8C"/>
      </a:accent2>
      <a:accent3>
        <a:srgbClr val="595754"/>
      </a:accent3>
      <a:accent4>
        <a:srgbClr val="676561"/>
      </a:accent4>
      <a:accent5>
        <a:srgbClr val="D8D8D7"/>
      </a:accent5>
      <a:accent6>
        <a:srgbClr val="EAEAEA"/>
      </a:accent6>
      <a:hlink>
        <a:srgbClr val="FFFFFF"/>
      </a:hlink>
      <a:folHlink>
        <a:srgbClr val="FFFF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Transitions">
      <a:dk1>
        <a:sysClr val="windowText" lastClr="000000"/>
      </a:dk1>
      <a:lt1>
        <a:sysClr val="window" lastClr="FFFFFF"/>
      </a:lt1>
      <a:dk2>
        <a:srgbClr val="00B5E2"/>
      </a:dk2>
      <a:lt2>
        <a:srgbClr val="4C4C4C"/>
      </a:lt2>
      <a:accent1>
        <a:srgbClr val="E0004D"/>
      </a:accent1>
      <a:accent2>
        <a:srgbClr val="6CC24A"/>
      </a:accent2>
      <a:accent3>
        <a:srgbClr val="FF8200"/>
      </a:accent3>
      <a:accent4>
        <a:srgbClr val="FBDA00"/>
      </a:accent4>
      <a:accent5>
        <a:srgbClr val="828381"/>
      </a:accent5>
      <a:accent6>
        <a:srgbClr val="A5A6A5"/>
      </a:accent6>
      <a:hlink>
        <a:srgbClr val="00B5E2"/>
      </a:hlink>
      <a:folHlink>
        <a:srgbClr val="E0004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dule">
  <a:themeElements>
    <a:clrScheme name="Custom 3">
      <a:dk1>
        <a:sysClr val="windowText" lastClr="000000"/>
      </a:dk1>
      <a:lt1>
        <a:sysClr val="window" lastClr="FFFFFF"/>
      </a:lt1>
      <a:dk2>
        <a:srgbClr val="5A6378"/>
      </a:dk2>
      <a:lt2>
        <a:srgbClr val="D4D4D6"/>
      </a:lt2>
      <a:accent1>
        <a:srgbClr val="F0AD00"/>
      </a:accent1>
      <a:accent2>
        <a:srgbClr val="002060"/>
      </a:accent2>
      <a:accent3>
        <a:srgbClr val="FFC000"/>
      </a:accent3>
      <a:accent4>
        <a:srgbClr val="6BB76D"/>
      </a:accent4>
      <a:accent5>
        <a:srgbClr val="E88651"/>
      </a:accent5>
      <a:accent6>
        <a:srgbClr val="C64847"/>
      </a:accent6>
      <a:hlink>
        <a:srgbClr val="B48100"/>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
    <a:dk1>
      <a:sysClr val="windowText" lastClr="000000"/>
    </a:dk1>
    <a:lt1>
      <a:sysClr val="window" lastClr="FFFFFF"/>
    </a:lt1>
    <a:dk2>
      <a:srgbClr val="5A6378"/>
    </a:dk2>
    <a:lt2>
      <a:srgbClr val="D4D4D6"/>
    </a:lt2>
    <a:accent1>
      <a:srgbClr val="F0AD00"/>
    </a:accent1>
    <a:accent2>
      <a:srgbClr val="002060"/>
    </a:accent2>
    <a:accent3>
      <a:srgbClr val="FFC000"/>
    </a:accent3>
    <a:accent4>
      <a:srgbClr val="6BB76D"/>
    </a:accent4>
    <a:accent5>
      <a:srgbClr val="E88651"/>
    </a:accent5>
    <a:accent6>
      <a:srgbClr val="C64847"/>
    </a:accent6>
    <a:hlink>
      <a:srgbClr val="B48100"/>
    </a:hlink>
    <a:folHlink>
      <a:srgbClr val="680000"/>
    </a:folHlink>
  </a:clrScheme>
</a:themeOverride>
</file>

<file path=ppt/theme/themeOverride2.xml><?xml version="1.0" encoding="utf-8"?>
<a:themeOverride xmlns:a="http://schemas.openxmlformats.org/drawingml/2006/main">
  <a:clrScheme name="Custom 3">
    <a:dk1>
      <a:sysClr val="windowText" lastClr="000000"/>
    </a:dk1>
    <a:lt1>
      <a:sysClr val="window" lastClr="FFFFFF"/>
    </a:lt1>
    <a:dk2>
      <a:srgbClr val="5A6378"/>
    </a:dk2>
    <a:lt2>
      <a:srgbClr val="D4D4D6"/>
    </a:lt2>
    <a:accent1>
      <a:srgbClr val="F0AD00"/>
    </a:accent1>
    <a:accent2>
      <a:srgbClr val="002060"/>
    </a:accent2>
    <a:accent3>
      <a:srgbClr val="FFC000"/>
    </a:accent3>
    <a:accent4>
      <a:srgbClr val="6BB76D"/>
    </a:accent4>
    <a:accent5>
      <a:srgbClr val="E88651"/>
    </a:accent5>
    <a:accent6>
      <a:srgbClr val="C64847"/>
    </a:accent6>
    <a:hlink>
      <a:srgbClr val="B48100"/>
    </a:hlink>
    <a:folHlink>
      <a:srgbClr val="680000"/>
    </a:folHlink>
  </a:clrScheme>
</a:themeOverride>
</file>

<file path=docProps/app.xml><?xml version="1.0" encoding="utf-8"?>
<Properties xmlns="http://schemas.openxmlformats.org/officeDocument/2006/extended-properties" xmlns:vt="http://schemas.openxmlformats.org/officeDocument/2006/docPropsVTypes">
  <TotalTime>285</TotalTime>
  <Words>3067</Words>
  <Application>Microsoft Office PowerPoint</Application>
  <PresentationFormat>On-screen Show (4:3)</PresentationFormat>
  <Paragraphs>499</Paragraphs>
  <Slides>72</Slides>
  <Notes>19</Notes>
  <HiddenSlides>0</HiddenSlides>
  <MMClips>1</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72</vt:i4>
      </vt:variant>
    </vt:vector>
  </HeadingPairs>
  <TitlesOfParts>
    <vt:vector size="92" baseType="lpstr">
      <vt:lpstr>MS PGothic</vt:lpstr>
      <vt:lpstr>Arial</vt:lpstr>
      <vt:lpstr>Arial Narrow</vt:lpstr>
      <vt:lpstr>Calibri</vt:lpstr>
      <vt:lpstr>Corbel</vt:lpstr>
      <vt:lpstr>Gill Sans</vt:lpstr>
      <vt:lpstr>Gotham Book</vt:lpstr>
      <vt:lpstr>Gotham Light</vt:lpstr>
      <vt:lpstr>Gotham-Bold</vt:lpstr>
      <vt:lpstr>Times New Roman</vt:lpstr>
      <vt:lpstr>Wingdings</vt:lpstr>
      <vt:lpstr>Wingdings 2</vt:lpstr>
      <vt:lpstr>Wingdings 3</vt:lpstr>
      <vt:lpstr>ヒラギノ角ゴ ProN W3</vt:lpstr>
      <vt:lpstr>Walman</vt:lpstr>
      <vt:lpstr>Office Theme</vt:lpstr>
      <vt:lpstr>Custom Design</vt:lpstr>
      <vt:lpstr>Theme1</vt:lpstr>
      <vt:lpstr>Module</vt:lpstr>
      <vt:lpstr>6_Office Theme</vt:lpstr>
      <vt:lpstr>PowerPoint Presentation</vt:lpstr>
      <vt:lpstr>PowerPoint Presentation</vt:lpstr>
      <vt:lpstr>Mark Wright, OD, FCOVD</vt:lpstr>
      <vt:lpstr>      SPEAKER FINANCIAL DISCLOSURE STATEMENT</vt:lpstr>
      <vt:lpstr>Here’s where the course lives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Increase Dollars per Comp Exam</vt:lpstr>
      <vt:lpstr>Best Practices</vt:lpstr>
      <vt:lpstr>PowerPoint Presentation</vt:lpstr>
      <vt:lpstr>PowerPoint Presentation</vt:lpstr>
      <vt:lpstr>Math for previous slide</vt:lpstr>
      <vt:lpstr>PowerPoint Presentation</vt:lpstr>
      <vt:lpstr>PowerPoint Presentation</vt:lpstr>
      <vt:lpstr>PowerPoint Presentation</vt:lpstr>
      <vt:lpstr>Transitions</vt:lpstr>
      <vt:lpstr>AR Lenses around the World</vt:lpstr>
      <vt:lpstr>PowerPoint Presentation</vt:lpstr>
      <vt:lpstr>PowerPoint Presentation</vt:lpstr>
      <vt:lpstr>Entering the Optical</vt:lpstr>
      <vt:lpstr>PowerPoint Presentation</vt:lpstr>
      <vt:lpstr>PowerPoint Presentation</vt:lpstr>
      <vt:lpstr>Optometric Oath</vt:lpstr>
      <vt:lpstr>PowerPoint Presentation</vt:lpstr>
      <vt:lpstr>PowerPoint Presentation</vt:lpstr>
      <vt:lpstr>Capture Rate</vt:lpstr>
      <vt:lpstr>PowerPoint Presentation</vt:lpstr>
      <vt:lpstr>PowerPoint Presentation</vt:lpstr>
      <vt:lpstr>Change your language</vt:lpstr>
      <vt:lpstr>PowerPoint Presentation</vt:lpstr>
      <vt:lpstr>PowerPoint Presentation</vt:lpstr>
      <vt:lpstr>PowerPoint Presentation</vt:lpstr>
      <vt:lpstr>PowerPoint Presentation</vt:lpstr>
      <vt:lpstr>Why do you need new patients?</vt:lpstr>
      <vt:lpstr># of New Patients</vt:lpstr>
      <vt:lpstr>PowerPoint Presentation</vt:lpstr>
      <vt:lpstr>What is a brand promise?</vt:lpstr>
      <vt:lpstr>3 Great Examples of a Brand Promise</vt:lpstr>
      <vt:lpstr>What is your brand promise?</vt:lpstr>
      <vt:lpstr>Data Mining Customer Data</vt:lpstr>
      <vt:lpstr>reviewob.com</vt:lpstr>
      <vt:lpstr>Lead Scoring</vt:lpstr>
      <vt:lpstr>Highly Personalized Customer Service What does it look like in your practice  to pick up your new glasses?</vt:lpstr>
      <vt:lpstr>Call Center</vt:lpstr>
      <vt:lpstr>PowerPoint Presentation</vt:lpstr>
      <vt:lpstr>PowerPoint Presentation</vt:lpstr>
      <vt:lpstr>Increase Expense Management</vt:lpstr>
      <vt:lpstr>What STATs do we want to follow</vt:lpstr>
      <vt:lpstr>What STATs do we want to follow</vt:lpstr>
      <vt:lpstr>What other STATS to measure</vt:lpstr>
      <vt:lpstr>PowerPoint Presentation</vt:lpstr>
      <vt:lpstr>Practice 1                   Practice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Wright</dc:creator>
  <cp:lastModifiedBy>Mark Wright</cp:lastModifiedBy>
  <cp:revision>17</cp:revision>
  <dcterms:created xsi:type="dcterms:W3CDTF">2018-08-18T18:25:05Z</dcterms:created>
  <dcterms:modified xsi:type="dcterms:W3CDTF">2018-10-27T04:07:49Z</dcterms:modified>
</cp:coreProperties>
</file>